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90" r:id="rId2"/>
    <p:sldMasterId id="2147483696" r:id="rId3"/>
  </p:sldMasterIdLst>
  <p:notesMasterIdLst>
    <p:notesMasterId r:id="rId15"/>
  </p:notesMasterIdLst>
  <p:handoutMasterIdLst>
    <p:handoutMasterId r:id="rId16"/>
  </p:handoutMasterIdLst>
  <p:sldIdLst>
    <p:sldId id="291" r:id="rId4"/>
    <p:sldId id="280" r:id="rId5"/>
    <p:sldId id="292" r:id="rId6"/>
    <p:sldId id="283" r:id="rId7"/>
    <p:sldId id="284" r:id="rId8"/>
    <p:sldId id="285" r:id="rId9"/>
    <p:sldId id="286" r:id="rId10"/>
    <p:sldId id="287" r:id="rId11"/>
    <p:sldId id="288" r:id="rId12"/>
    <p:sldId id="289" r:id="rId13"/>
    <p:sldId id="290" r:id="rId14"/>
  </p:sldIdLst>
  <p:sldSz cx="24377650" cy="13716000"/>
  <p:notesSz cx="6858000" cy="9144000"/>
  <p:embeddedFontLst>
    <p:embeddedFont>
      <p:font typeface="Calibri" panose="020F0502020204030204" pitchFamily="34" charset="0"/>
      <p:regular r:id="rId17"/>
      <p:bold r:id="rId18"/>
      <p:italic r:id="rId19"/>
      <p:boldItalic r:id="rId20"/>
    </p:embeddedFont>
    <p:embeddedFont>
      <p:font typeface="Crimson Text" panose="02000503000000000000" pitchFamily="2" charset="0"/>
      <p:regular r:id="rId21"/>
      <p:bold r:id="rId22"/>
      <p:italic r:id="rId23"/>
      <p:boldItalic r:id="rId24"/>
    </p:embeddedFont>
    <p:embeddedFont>
      <p:font typeface="Lato Light" panose="020F0502020204030203" pitchFamily="34" charset="0"/>
      <p:regular r:id="rId25"/>
      <p:bold r:id="rId26"/>
      <p:italic r:id="rId27"/>
      <p:boldItalic r:id="rId28"/>
    </p:embeddedFont>
    <p:embeddedFont>
      <p:font typeface="Source Sans Pro" panose="020B0503030403020204" pitchFamily="34" charset="0"/>
      <p:regular r:id="rId29"/>
      <p:bold r:id="rId30"/>
      <p:italic r:id="rId31"/>
      <p:boldItalic r:id="rId32"/>
    </p:embeddedFont>
    <p:embeddedFont>
      <p:font typeface="Source Sans Pro SemiBold" panose="020B0603030403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134" roundtripDataSignature="AMtx7miv3CiW8yrX+OPuzqX+pd9pkw6YrQ=="/>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eather Newberry Lord" initials="HNL" lastIdx="27" clrIdx="0">
    <p:extLst>
      <p:ext uri="{19B8F6BF-5375-455C-9EA6-DF929625EA0E}">
        <p15:presenceInfo xmlns:p15="http://schemas.microsoft.com/office/powerpoint/2012/main" userId="S::hlord@stanford.edu::ae3dbc8b-1f62-474d-82ee-c3ffbb900d1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568B"/>
    <a:srgbClr val="576968"/>
    <a:srgbClr val="130FB1"/>
    <a:srgbClr val="68BE9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825" autoAdjust="0"/>
    <p:restoredTop sz="67467" autoAdjust="0"/>
  </p:normalViewPr>
  <p:slideViewPr>
    <p:cSldViewPr snapToGrid="0" snapToObjects="1">
      <p:cViewPr varScale="1">
        <p:scale>
          <a:sx n="22" d="100"/>
          <a:sy n="22" d="100"/>
        </p:scale>
        <p:origin x="1148" y="64"/>
      </p:cViewPr>
      <p:guideLst/>
    </p:cSldViewPr>
  </p:slideViewPr>
  <p:outlineViewPr>
    <p:cViewPr>
      <p:scale>
        <a:sx n="33" d="100"/>
        <a:sy n="33" d="100"/>
      </p:scale>
      <p:origin x="0" y="-43800"/>
    </p:cViewPr>
  </p:outlineViewPr>
  <p:notesTextViewPr>
    <p:cViewPr>
      <p:scale>
        <a:sx n="1" d="1"/>
        <a:sy n="1" d="1"/>
      </p:scale>
      <p:origin x="0" y="-768"/>
    </p:cViewPr>
  </p:notesTextViewPr>
  <p:sorterViewPr>
    <p:cViewPr>
      <p:scale>
        <a:sx n="100" d="100"/>
        <a:sy n="100" d="100"/>
      </p:scale>
      <p:origin x="0" y="-64338"/>
    </p:cViewPr>
  </p:sorterViewPr>
  <p:notesViewPr>
    <p:cSldViewPr snapToGrid="0" snapToObjects="1">
      <p:cViewPr varScale="1">
        <p:scale>
          <a:sx n="87" d="100"/>
          <a:sy n="87" d="100"/>
        </p:scale>
        <p:origin x="3840" y="72"/>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font" Target="fonts/font18.fntdata"/><Relationship Id="rId138"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8.fntdata"/><Relationship Id="rId32" Type="http://schemas.openxmlformats.org/officeDocument/2006/relationships/font" Target="fonts/font16.fntdata"/><Relationship Id="rId136"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notesMaster" Target="notesMasters/notesMaster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font" Target="fonts/font20.fntdata"/><Relationship Id="rId10" Type="http://schemas.openxmlformats.org/officeDocument/2006/relationships/slide" Target="slides/slide7.xml"/><Relationship Id="rId19" Type="http://schemas.openxmlformats.org/officeDocument/2006/relationships/font" Target="fonts/font3.fntdata"/><Relationship Id="rId31" Type="http://schemas.openxmlformats.org/officeDocument/2006/relationships/font" Target="fonts/font15.fntdata"/><Relationship Id="rId135" Type="http://schemas.openxmlformats.org/officeDocument/2006/relationships/commentAuthors" Target="commentAuthor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font" Target="fonts/font19.fntdata"/><Relationship Id="rId134" Type="http://customschemas.google.com/relationships/presentationmetadata" Target="metadata"/><Relationship Id="rId139"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13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C818D72-2D53-4569-A3B6-E22672F1CA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ACAE2089-C1A6-42FB-8EE7-660251DF1A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B11E0C5-0B6A-41E4-BED5-997F878D9A9F}" type="datetimeFigureOut">
              <a:rPr lang="en-US" smtClean="0"/>
              <a:t>10/28/2021</a:t>
            </a:fld>
            <a:endParaRPr lang="en-US"/>
          </a:p>
        </p:txBody>
      </p:sp>
      <p:sp>
        <p:nvSpPr>
          <p:cNvPr id="4" name="Footer Placeholder 3">
            <a:extLst>
              <a:ext uri="{FF2B5EF4-FFF2-40B4-BE49-F238E27FC236}">
                <a16:creationId xmlns:a16="http://schemas.microsoft.com/office/drawing/2014/main" id="{DE838892-7F89-4B5C-B0C4-53781D146AC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03D7FF48-80ED-42AD-9508-0129A93191C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A0C65C-F533-45BE-891E-ED470EB5E9A8}" type="slidenum">
              <a:rPr lang="en-US" smtClean="0"/>
              <a:t>‹#›</a:t>
            </a:fld>
            <a:endParaRPr lang="en-US"/>
          </a:p>
        </p:txBody>
      </p:sp>
    </p:spTree>
    <p:extLst>
      <p:ext uri="{BB962C8B-B14F-4D97-AF65-F5344CB8AC3E}">
        <p14:creationId xmlns:p14="http://schemas.microsoft.com/office/powerpoint/2010/main" val="280117025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Lato Light"/>
                <a:ea typeface="Lato Light"/>
                <a:cs typeface="Lato Light"/>
                <a:sym typeface="Lato Light"/>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Lato Light"/>
                <a:ea typeface="Lato Light"/>
                <a:cs typeface="Lato Light"/>
                <a:sym typeface="Lato Light"/>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2400" b="0" i="0" u="none" strike="noStrike" cap="none">
                <a:solidFill>
                  <a:schemeClr val="dk1"/>
                </a:solidFill>
                <a:latin typeface="Lato Light"/>
                <a:ea typeface="Lato Light"/>
                <a:cs typeface="Lato Light"/>
                <a:sym typeface="Lato Light"/>
              </a:defRPr>
            </a:lvl1pPr>
            <a:lvl2pPr marL="914400" marR="0" lvl="1" indent="-228600" algn="l" rtl="0">
              <a:spcBef>
                <a:spcPts val="0"/>
              </a:spcBef>
              <a:spcAft>
                <a:spcPts val="0"/>
              </a:spcAft>
              <a:buSzPts val="1400"/>
              <a:buNone/>
              <a:defRPr sz="2400" b="0" i="0" u="none" strike="noStrike" cap="none">
                <a:solidFill>
                  <a:schemeClr val="dk1"/>
                </a:solidFill>
                <a:latin typeface="Lato Light"/>
                <a:ea typeface="Lato Light"/>
                <a:cs typeface="Lato Light"/>
                <a:sym typeface="Lato Light"/>
              </a:defRPr>
            </a:lvl2pPr>
            <a:lvl3pPr marL="1371600" marR="0" lvl="2" indent="-228600" algn="l" rtl="0">
              <a:spcBef>
                <a:spcPts val="0"/>
              </a:spcBef>
              <a:spcAft>
                <a:spcPts val="0"/>
              </a:spcAft>
              <a:buSzPts val="1400"/>
              <a:buNone/>
              <a:defRPr sz="2400" b="0" i="0" u="none" strike="noStrike" cap="none">
                <a:solidFill>
                  <a:schemeClr val="dk1"/>
                </a:solidFill>
                <a:latin typeface="Lato Light"/>
                <a:ea typeface="Lato Light"/>
                <a:cs typeface="Lato Light"/>
                <a:sym typeface="Lato Light"/>
              </a:defRPr>
            </a:lvl3pPr>
            <a:lvl4pPr marL="1828800" marR="0" lvl="3" indent="-228600" algn="l" rtl="0">
              <a:spcBef>
                <a:spcPts val="0"/>
              </a:spcBef>
              <a:spcAft>
                <a:spcPts val="0"/>
              </a:spcAft>
              <a:buSzPts val="1400"/>
              <a:buNone/>
              <a:defRPr sz="2400" b="0" i="0" u="none" strike="noStrike" cap="none">
                <a:solidFill>
                  <a:schemeClr val="dk1"/>
                </a:solidFill>
                <a:latin typeface="Lato Light"/>
                <a:ea typeface="Lato Light"/>
                <a:cs typeface="Lato Light"/>
                <a:sym typeface="Lato Light"/>
              </a:defRPr>
            </a:lvl4pPr>
            <a:lvl5pPr marL="2286000" marR="0" lvl="4" indent="-228600" algn="l" rtl="0">
              <a:spcBef>
                <a:spcPts val="0"/>
              </a:spcBef>
              <a:spcAft>
                <a:spcPts val="0"/>
              </a:spcAft>
              <a:buSzPts val="1400"/>
              <a:buNone/>
              <a:defRPr sz="2400" b="0" i="0" u="none" strike="noStrike" cap="none">
                <a:solidFill>
                  <a:schemeClr val="dk1"/>
                </a:solidFill>
                <a:latin typeface="Lato Light"/>
                <a:ea typeface="Lato Light"/>
                <a:cs typeface="Lato Light"/>
                <a:sym typeface="Lato Light"/>
              </a:defRPr>
            </a:lvl5pPr>
            <a:lvl6pPr marL="2743200" marR="0" lvl="5"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Lato Light"/>
                <a:ea typeface="Lato Light"/>
                <a:cs typeface="Lato Light"/>
                <a:sym typeface="Lato Light"/>
              </a:defRPr>
            </a:lvl1pPr>
            <a:lvl2pPr marR="0" lvl="1"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36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Lato Light"/>
                <a:ea typeface="Lato Light"/>
                <a:cs typeface="Lato Light"/>
                <a:sym typeface="Lato Light"/>
              </a:rPr>
              <a:t>‹#›</a:t>
            </a:fld>
            <a:endParaRPr sz="1200" b="0" i="0" u="none" strike="noStrike" cap="none">
              <a:solidFill>
                <a:schemeClr val="dk1"/>
              </a:solidFill>
              <a:latin typeface="Lato Light"/>
              <a:ea typeface="Lato Light"/>
              <a:cs typeface="Lato Light"/>
              <a:sym typeface="Lato Light"/>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https://pacscenter.stanford.edu/research/effective-philanthropy-learning-initiative/</a:t>
            </a:r>
            <a:endParaRPr dirty="0"/>
          </a:p>
        </p:txBody>
      </p:sp>
      <p:sp>
        <p:nvSpPr>
          <p:cNvPr id="598" name="Google Shape;598;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extLst>
      <p:ext uri="{BB962C8B-B14F-4D97-AF65-F5344CB8AC3E}">
        <p14:creationId xmlns:p14="http://schemas.microsoft.com/office/powerpoint/2010/main" val="25999574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6"/>
        <p:cNvGrpSpPr/>
        <p:nvPr/>
      </p:nvGrpSpPr>
      <p:grpSpPr>
        <a:xfrm>
          <a:off x="0" y="0"/>
          <a:ext cx="0" cy="0"/>
          <a:chOff x="0" y="0"/>
          <a:chExt cx="0" cy="0"/>
        </a:xfrm>
      </p:grpSpPr>
      <p:sp>
        <p:nvSpPr>
          <p:cNvPr id="687" name="Google Shape;687;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8" name="Google Shape;688;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lnSpc>
                <a:spcPct val="107000"/>
              </a:lnSpc>
              <a:spcBef>
                <a:spcPts val="1200"/>
              </a:spcBef>
              <a:spcAft>
                <a:spcPts val="1200"/>
              </a:spcAft>
            </a:pPr>
            <a:r>
              <a:rPr lang="en-US" sz="1800" dirty="0">
                <a:solidFill>
                  <a:srgbClr val="000000"/>
                </a:solidFill>
                <a:effectLst/>
                <a:latin typeface="Calibri" panose="020F0502020204030204" pitchFamily="34" charset="0"/>
                <a:ea typeface="Times New Roman" panose="02020603050405020304" pitchFamily="18" charset="0"/>
              </a:rPr>
              <a:t>Let’s put this all together.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Put your values into the first sentence, and your funding areas into the second sentence.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200"/>
              </a:spcBef>
              <a:spcAft>
                <a:spcPts val="1200"/>
              </a:spcAft>
            </a:pP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1200"/>
              </a:spcBef>
              <a:spcAft>
                <a:spcPts val="12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At this step, if you’re ready, you may also want to call out </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who</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where</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you want to focus on.</a:t>
            </a:r>
          </a:p>
          <a:p>
            <a:pPr marL="0" marR="0">
              <a:lnSpc>
                <a:spcPct val="107000"/>
              </a:lnSpc>
              <a:spcBef>
                <a:spcPts val="1200"/>
              </a:spcBef>
              <a:spcAft>
                <a:spcPts val="12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200"/>
              </a:spcBef>
              <a:spcAft>
                <a:spcPts val="12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Who are the communities you wish to support? Where do they live?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1200"/>
              </a:spcBef>
              <a:spcAft>
                <a:spcPts val="1200"/>
              </a:spcAft>
            </a:pP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1200"/>
              </a:spcBef>
              <a:spcAft>
                <a:spcPts val="120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Take </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3 minutes</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to write your first draft. </a:t>
            </a:r>
          </a:p>
          <a:p>
            <a:pPr marL="0" marR="0">
              <a:lnSpc>
                <a:spcPct val="107000"/>
              </a:lnSpc>
              <a:spcBef>
                <a:spcPts val="1200"/>
              </a:spcBef>
              <a:spcAft>
                <a:spcPts val="1200"/>
              </a:spcAft>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1200"/>
              </a:spcBef>
              <a:spcAft>
                <a:spcPts val="120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Begin. </a:t>
            </a:r>
          </a:p>
          <a:p>
            <a:pPr marL="0" marR="0">
              <a:lnSpc>
                <a:spcPct val="107000"/>
              </a:lnSpc>
              <a:spcBef>
                <a:spcPts val="1200"/>
              </a:spcBef>
              <a:spcAft>
                <a:spcPts val="1200"/>
              </a:spcAft>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1200"/>
              </a:spcBef>
              <a:spcAft>
                <a:spcPts val="1200"/>
              </a:spcAft>
            </a:pP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3 minutes later…</a:t>
            </a:r>
          </a:p>
          <a:p>
            <a:pPr marL="0" marR="0">
              <a:lnSpc>
                <a:spcPct val="107000"/>
              </a:lnSpc>
              <a:spcBef>
                <a:spcPts val="1200"/>
              </a:spcBef>
              <a:spcAft>
                <a:spcPts val="1200"/>
              </a:spcAft>
            </a:pPr>
            <a:endPar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1200"/>
              </a:spcBef>
              <a:spcAft>
                <a:spcPts val="1200"/>
              </a:spcAft>
            </a:pPr>
            <a:r>
              <a:rPr lang="en-US" sz="1800" b="1" i="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 few examples: </a:t>
            </a:r>
          </a:p>
          <a:p>
            <a:pPr marL="0" marR="0">
              <a:lnSpc>
                <a:spcPct val="107000"/>
              </a:lnSpc>
              <a:spcBef>
                <a:spcPts val="1200"/>
              </a:spcBef>
              <a:spcAft>
                <a:spcPts val="1200"/>
              </a:spcAft>
            </a:pPr>
            <a:endParaRPr lang="en-US"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1200"/>
              </a:spcBef>
              <a:spcAft>
                <a:spcPts val="1200"/>
              </a:spcAft>
            </a:pPr>
            <a:r>
              <a:rPr lang="en-US" sz="1800" i="0" dirty="0">
                <a:solidFill>
                  <a:srgbClr val="000000"/>
                </a:solidFill>
                <a:effectLst/>
                <a:latin typeface="Calibri" panose="020F0502020204030204" pitchFamily="34" charset="0"/>
                <a:ea typeface="Times New Roman" panose="02020603050405020304" pitchFamily="18" charset="0"/>
              </a:rPr>
              <a:t>The Andrews Family values community, equity, self-actualization, and kindness. We look to support community-based organizations in the Bay Area led by people of color in the fields of education and social justice. In particular, in the education space, we are interested in supporting low-income, underserved elementary school-aged children and high-schoolers on the path to college</a:t>
            </a:r>
            <a:r>
              <a:rPr lang="en-US" sz="1800" i="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p>
          <a:p>
            <a:pPr marL="0" marR="0">
              <a:lnSpc>
                <a:spcPct val="107000"/>
              </a:lnSpc>
              <a:spcBef>
                <a:spcPts val="1200"/>
              </a:spcBef>
              <a:spcAft>
                <a:spcPts val="1200"/>
              </a:spcAft>
            </a:pPr>
            <a:endParaRPr lang="en-US" sz="1800" i="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1200"/>
              </a:spcBef>
              <a:spcAft>
                <a:spcPts val="1200"/>
              </a:spcAft>
            </a:pPr>
            <a:r>
              <a:rPr lang="en-US" sz="1800" i="0" dirty="0">
                <a:solidFill>
                  <a:srgbClr val="000000"/>
                </a:solidFill>
                <a:effectLst/>
                <a:latin typeface="Calibri" panose="020F0502020204030204" pitchFamily="34" charset="0"/>
                <a:ea typeface="Times New Roman" panose="02020603050405020304" pitchFamily="18" charset="0"/>
              </a:rPr>
              <a:t>The RNR Foundation is committed to </a:t>
            </a:r>
            <a:r>
              <a:rPr lang="en-US" sz="1800" b="0" i="0" dirty="0">
                <a:solidFill>
                  <a:srgbClr val="000000"/>
                </a:solidFill>
                <a:effectLst/>
                <a:latin typeface="Calibri" panose="020F0502020204030204" pitchFamily="34" charset="0"/>
                <a:ea typeface="Times New Roman" panose="02020603050405020304" pitchFamily="18" charset="0"/>
              </a:rPr>
              <a:t>equity, dignity and innovation. We are first-mover funders on untested new initiatives promoting learning &amp; wellbeing &amp; for people &amp; the planet in communities across the United States.</a:t>
            </a:r>
            <a:endParaRPr lang="en-US" sz="1800" b="0" i="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latin typeface="Calibri"/>
              <a:ea typeface="Calibri"/>
              <a:cs typeface="Calibri"/>
              <a:sym typeface="Calibri"/>
            </a:endParaRPr>
          </a:p>
        </p:txBody>
      </p:sp>
      <p:sp>
        <p:nvSpPr>
          <p:cNvPr id="689" name="Google Shape;689;p34: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690" name="Google Shape;690;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This 20-minute exercise is just a start. Feel free to spend more time refining and drafting your priorities.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This exercise is a natural starting point for any donor, however it does center the donor’s priorities above other possible priorities. An alternative approach is to think through your motivations and values and then rather than choose causes, select specific communities or beneficiaries you’d like to support through your philanthropy. In this case, you’d connect with those communities or individuals to decide which causes to support and approaches to take. This type of philanthropy is called “participatory philanthropy.” You can read more about this type of philanthropy in a new chapter in the </a:t>
            </a:r>
            <a:r>
              <a:rPr lang="en-US" i="1" dirty="0"/>
              <a:t>Guide to Effective </a:t>
            </a:r>
            <a:r>
              <a:rPr lang="en-US" i="1"/>
              <a:t>Philanthropy</a:t>
            </a:r>
            <a:r>
              <a:rPr lang="en-US"/>
              <a:t>: https://pacscenter.stanford.edu/wp-content/uploads/2021/10/Guide_FINAL_chpt.13_8.5x11.pdf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To wrap up: Articulating your focus statement helps you choose the right giving vehicle, find the right nonprofits to support, and it’s a powerful tool to say no. Having clarity about what you do want to fund, makes it easier to gracefully decline solicitations that aren’t the right fit.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You should revisit your focus statement from time to time and it’s fine if it shifts over time. </a:t>
            </a:r>
          </a:p>
          <a:p>
            <a:pPr marL="0" lvl="0" indent="0" algn="l" rtl="0">
              <a:spcBef>
                <a:spcPts val="0"/>
              </a:spcBef>
              <a:spcAft>
                <a:spcPts val="0"/>
              </a:spcAft>
              <a:buNone/>
            </a:pPr>
            <a:endParaRPr lang="en-US" dirty="0"/>
          </a:p>
          <a:p>
            <a:pPr marL="0" lvl="0" indent="0" algn="l" rtl="0">
              <a:spcBef>
                <a:spcPts val="0"/>
              </a:spcBef>
              <a:spcAft>
                <a:spcPts val="0"/>
              </a:spcAft>
              <a:buNone/>
            </a:pPr>
            <a:endParaRPr lang="en-US" dirty="0"/>
          </a:p>
        </p:txBody>
      </p:sp>
      <p:sp>
        <p:nvSpPr>
          <p:cNvPr id="598" name="Google Shape;598;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extLst>
      <p:ext uri="{BB962C8B-B14F-4D97-AF65-F5344CB8AC3E}">
        <p14:creationId xmlns:p14="http://schemas.microsoft.com/office/powerpoint/2010/main" val="1901424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98" name="Google Shape;598;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5"/>
        <p:cNvGrpSpPr/>
        <p:nvPr/>
      </p:nvGrpSpPr>
      <p:grpSpPr>
        <a:xfrm>
          <a:off x="0" y="0"/>
          <a:ext cx="0" cy="0"/>
          <a:chOff x="0" y="0"/>
          <a:chExt cx="0" cy="0"/>
        </a:xfrm>
      </p:grpSpPr>
      <p:sp>
        <p:nvSpPr>
          <p:cNvPr id="596" name="Google Shape;596;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97" name="Google Shape;597;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fontAlgn="base">
              <a:lnSpc>
                <a:spcPct val="107000"/>
              </a:lnSpc>
              <a:spcBef>
                <a:spcPts val="0"/>
              </a:spcBef>
              <a:spcAft>
                <a:spcPts val="0"/>
              </a:spcAft>
              <a:buSzPts val="1000"/>
              <a:buFont typeface="Symbol" panose="05050102010706020507" pitchFamily="18" charset="2"/>
              <a:buNone/>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Articulating your motivations and values allows you to develop a proactive, effective philanthropic plan rather than giving reactively to funding requests. Ultimately, your motivations and values provide the anchor for decision-making at each step of the philanthropy process. You should always start with clarity about what you care about before choosing giving vehicles or organizations to support. </a:t>
            </a:r>
          </a:p>
          <a:p>
            <a:pPr marL="0" marR="0" lvl="0" indent="0" fontAlgn="base">
              <a:lnSpc>
                <a:spcPct val="107000"/>
              </a:lnSpc>
              <a:spcBef>
                <a:spcPts val="0"/>
              </a:spcBef>
              <a:spcAft>
                <a:spcPts val="0"/>
              </a:spcAft>
              <a:buSzPts val="1000"/>
              <a:buFont typeface="Symbol" panose="05050102010706020507" pitchFamily="18" charset="2"/>
              <a:buNone/>
              <a:tabLst>
                <a:tab pos="457200" algn="l"/>
              </a:tabLst>
            </a:pP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fontAlgn="base">
              <a:lnSpc>
                <a:spcPct val="107000"/>
              </a:lnSpc>
              <a:spcBef>
                <a:spcPts val="0"/>
              </a:spcBef>
              <a:spcAft>
                <a:spcPts val="0"/>
              </a:spcAft>
              <a:buSzPts val="1000"/>
              <a:buFont typeface="Symbol" panose="05050102010706020507" pitchFamily="18" charset="2"/>
              <a:buNone/>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exercise is 100% subjective, there are no “wrong” answers. </a:t>
            </a:r>
          </a:p>
          <a:p>
            <a:pPr marL="0" marR="0" lvl="0" indent="0" fontAlgn="base">
              <a:lnSpc>
                <a:spcPct val="107000"/>
              </a:lnSpc>
              <a:spcBef>
                <a:spcPts val="0"/>
              </a:spcBef>
              <a:spcAft>
                <a:spcPts val="0"/>
              </a:spcAft>
              <a:buSzPts val="1000"/>
              <a:buFont typeface="Symbol" panose="05050102010706020507" pitchFamily="18" charset="2"/>
              <a:buNone/>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fontAlgn="base">
              <a:lnSpc>
                <a:spcPct val="107000"/>
              </a:lnSpc>
              <a:spcBef>
                <a:spcPts val="0"/>
              </a:spcBef>
              <a:spcAft>
                <a:spcPts val="0"/>
              </a:spcAft>
              <a:buSzPts val="1000"/>
              <a:buFont typeface="Symbol" panose="05050102010706020507" pitchFamily="18" charset="2"/>
              <a:buNone/>
              <a:tabLst>
                <a:tab pos="457200" algn="l"/>
              </a:tabLs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This activity can be done alone or with others. We also have a published card deck game in our Stanford Effective Philanthropy Toolkit which is fun for the “in person dinner table” version. </a:t>
            </a:r>
          </a:p>
          <a:p>
            <a:pPr marL="0" marR="0" lvl="0" indent="0" fontAlgn="base">
              <a:lnSpc>
                <a:spcPct val="107000"/>
              </a:lnSpc>
              <a:spcBef>
                <a:spcPts val="0"/>
              </a:spcBef>
              <a:spcAft>
                <a:spcPts val="0"/>
              </a:spcAft>
              <a:buSzPts val="1000"/>
              <a:buFont typeface="Symbol" panose="05050102010706020507" pitchFamily="18" charset="2"/>
              <a:buNone/>
              <a:tabLst>
                <a:tab pos="457200" algn="l"/>
              </a:tabLst>
            </a:pP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fontAlgn="base">
              <a:lnSpc>
                <a:spcPct val="107000"/>
              </a:lnSpc>
              <a:spcBef>
                <a:spcPts val="0"/>
              </a:spcBef>
              <a:spcAft>
                <a:spcPts val="0"/>
              </a:spcAft>
              <a:buSzPts val="1000"/>
              <a:buFont typeface="Symbol" panose="05050102010706020507" pitchFamily="18" charset="2"/>
              <a:buNone/>
              <a:tabLst>
                <a:tab pos="457200" algn="l"/>
              </a:tabLs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Toolkit print-version</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https://stanford-pacs-effective-philanthropy-learning-initiative.myshopify.com/products/the-philanthropy-toolkit </a:t>
            </a:r>
          </a:p>
          <a:p>
            <a:pPr marL="0" marR="0" lvl="0" indent="0" fontAlgn="base">
              <a:lnSpc>
                <a:spcPct val="107000"/>
              </a:lnSpc>
              <a:spcBef>
                <a:spcPts val="0"/>
              </a:spcBef>
              <a:spcAft>
                <a:spcPts val="0"/>
              </a:spcAft>
              <a:buSzPts val="1000"/>
              <a:buFont typeface="Symbol" panose="05050102010706020507" pitchFamily="18" charset="2"/>
              <a:buNone/>
              <a:tabLst>
                <a:tab pos="457200" algn="l"/>
              </a:tabLst>
            </a:pP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Card deck alone</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https://stanford-pacs-effective-philanthropy-learning-initiative.myshopify.com/products/issues-and-value-cards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598" name="Google Shape;598;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26460975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5"/>
        <p:cNvGrpSpPr/>
        <p:nvPr/>
      </p:nvGrpSpPr>
      <p:grpSpPr>
        <a:xfrm>
          <a:off x="0" y="0"/>
          <a:ext cx="0" cy="0"/>
          <a:chOff x="0" y="0"/>
          <a:chExt cx="0" cy="0"/>
        </a:xfrm>
      </p:grpSpPr>
      <p:sp>
        <p:nvSpPr>
          <p:cNvPr id="626" name="Google Shape;626;p2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27" name="Google Shape;627;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b="0" dirty="0"/>
              <a:t>Grab a pen and paper, and a timer!</a:t>
            </a:r>
            <a:br>
              <a:rPr lang="en-US" dirty="0"/>
            </a:br>
            <a:endParaRPr dirty="0"/>
          </a:p>
          <a:p>
            <a:pPr marL="0" lvl="0" indent="0" algn="l" rtl="0">
              <a:spcBef>
                <a:spcPts val="0"/>
              </a:spcBef>
              <a:spcAft>
                <a:spcPts val="0"/>
              </a:spcAft>
              <a:buNone/>
            </a:pPr>
            <a:endParaRPr dirty="0"/>
          </a:p>
        </p:txBody>
      </p:sp>
      <p:sp>
        <p:nvSpPr>
          <p:cNvPr id="628" name="Google Shape;628;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
        <p:nvSpPr>
          <p:cNvPr id="629" name="Google Shape;629;p28: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8" name="Google Shape;638;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400"/>
              <a:buFont typeface="Lato Light"/>
              <a:buNone/>
            </a:pPr>
            <a:r>
              <a:rPr lang="en-US" dirty="0"/>
              <a:t>Take </a:t>
            </a:r>
            <a:r>
              <a:rPr lang="en-US" b="1" dirty="0"/>
              <a:t>one minute </a:t>
            </a:r>
            <a:r>
              <a:rPr lang="en-US" dirty="0"/>
              <a:t>to think about moments or life experiences that have shaped you--maybe someone you love has had an illness, maybe you’re really passionate about deserving young people getting a great education, maybe you love and want to protect nature?</a:t>
            </a:r>
            <a:endParaRPr dirty="0"/>
          </a:p>
          <a:p>
            <a:pPr marL="0" lvl="0" indent="0" algn="l" rtl="0">
              <a:spcBef>
                <a:spcPts val="0"/>
              </a:spcBef>
              <a:spcAft>
                <a:spcPts val="0"/>
              </a:spcAft>
              <a:buNone/>
            </a:pPr>
            <a:endParaRPr lang="en-US" dirty="0">
              <a:latin typeface="Calibri"/>
              <a:ea typeface="Calibri"/>
              <a:cs typeface="Calibri"/>
              <a:sym typeface="Calibri"/>
            </a:endParaRPr>
          </a:p>
          <a:p>
            <a:pPr marL="0" lvl="0" indent="0" algn="l" rtl="0">
              <a:spcBef>
                <a:spcPts val="0"/>
              </a:spcBef>
              <a:spcAft>
                <a:spcPts val="0"/>
              </a:spcAft>
              <a:buNone/>
            </a:pPr>
            <a:r>
              <a:rPr lang="en-US" dirty="0">
                <a:latin typeface="Calibri"/>
                <a:ea typeface="Calibri"/>
                <a:cs typeface="Calibri"/>
                <a:sym typeface="Calibri"/>
              </a:rPr>
              <a:t>Begin. </a:t>
            </a:r>
          </a:p>
          <a:p>
            <a:pPr marL="0" lvl="0" indent="0" algn="l" rtl="0">
              <a:spcBef>
                <a:spcPts val="0"/>
              </a:spcBef>
              <a:spcAft>
                <a:spcPts val="0"/>
              </a:spcAft>
              <a:buNone/>
            </a:pPr>
            <a:endParaRPr lang="en-US" dirty="0">
              <a:latin typeface="Calibri"/>
              <a:ea typeface="Calibri"/>
              <a:cs typeface="Calibri"/>
              <a:sym typeface="Calibri"/>
            </a:endParaRPr>
          </a:p>
          <a:p>
            <a:pPr marL="0" lvl="0" indent="0" algn="l" rtl="0">
              <a:spcBef>
                <a:spcPts val="0"/>
              </a:spcBef>
              <a:spcAft>
                <a:spcPts val="0"/>
              </a:spcAft>
              <a:buNone/>
            </a:pPr>
            <a:r>
              <a:rPr lang="en-US" i="1" dirty="0">
                <a:latin typeface="Calibri"/>
                <a:ea typeface="Calibri"/>
                <a:cs typeface="Calibri"/>
                <a:sym typeface="Calibri"/>
              </a:rPr>
              <a:t>60 seconds later…</a:t>
            </a:r>
            <a:endParaRPr i="1" dirty="0">
              <a:latin typeface="Calibri"/>
              <a:ea typeface="Calibri"/>
              <a:cs typeface="Calibri"/>
              <a:sym typeface="Calibri"/>
            </a:endParaRPr>
          </a:p>
        </p:txBody>
      </p:sp>
      <p:sp>
        <p:nvSpPr>
          <p:cNvPr id="639" name="Google Shape;639;p29: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640" name="Google Shape;640;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8" name="Google Shape;648;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Now doing a deeper dive into that-- hat are the VALUES that drive your passion for that topic or came out of those experiences?</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Take </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 seconds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read this values list--write down </a:t>
            </a:r>
            <a:r>
              <a:rPr lang="en-US" sz="1800" b="1" u="sng"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all</a:t>
            </a:r>
            <a:r>
              <a:rPr lang="en-US" sz="1800" b="1" u="none"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values that you relate to strongly. </a:t>
            </a:r>
          </a:p>
          <a:p>
            <a:pPr marL="0" marR="0">
              <a:lnSpc>
                <a:spcPct val="107000"/>
              </a:lnSpc>
              <a:spcBef>
                <a:spcPts val="0"/>
              </a:spcBef>
              <a:spcAft>
                <a:spcPts val="0"/>
              </a:spcAft>
            </a:pPr>
            <a:b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Don’t overthink it! Circle anything that speaks to you. Add your own!</a:t>
            </a:r>
          </a:p>
          <a:p>
            <a:pPr marL="0" marR="0">
              <a:lnSpc>
                <a:spcPct val="107000"/>
              </a:lnSpc>
              <a:spcBef>
                <a:spcPts val="0"/>
              </a:spcBef>
              <a:spcAft>
                <a:spcPts val="0"/>
              </a:spcAft>
            </a:pPr>
            <a:endPar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Begin. </a:t>
            </a:r>
            <a:b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br>
            <a:endPar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endParaRPr>
          </a:p>
          <a:p>
            <a:pPr marL="0" marR="0">
              <a:lnSpc>
                <a:spcPct val="107000"/>
              </a:lnSpc>
              <a:spcBef>
                <a:spcPts val="0"/>
              </a:spcBef>
              <a:spcAft>
                <a:spcPts val="0"/>
              </a:spcAft>
            </a:pPr>
            <a:r>
              <a:rPr lang="en-US" sz="1800" i="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90 seconds later…</a:t>
            </a: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Now, have another look at your list.</a:t>
            </a:r>
            <a:endParaRPr lang="en-US" sz="18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endParaRPr lang="en-US" sz="1800" dirty="0">
              <a:solidFill>
                <a:schemeClr val="dk1"/>
              </a:solidFill>
              <a:effectLst/>
              <a:latin typeface="Calibri" panose="020F0502020204030204" pitchFamily="34"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rPr>
              <a:t>Take </a:t>
            </a:r>
            <a:r>
              <a:rPr lang="en-US" sz="1800" b="1" dirty="0">
                <a:solidFill>
                  <a:srgbClr val="000000"/>
                </a:solidFill>
                <a:effectLst/>
                <a:latin typeface="Calibri" panose="020F0502020204030204" pitchFamily="34" charset="0"/>
                <a:ea typeface="Times New Roman" panose="02020603050405020304" pitchFamily="18" charset="0"/>
              </a:rPr>
              <a:t>one minute </a:t>
            </a:r>
            <a:r>
              <a:rPr lang="en-US" sz="1800" dirty="0">
                <a:solidFill>
                  <a:srgbClr val="000000"/>
                </a:solidFill>
                <a:effectLst/>
                <a:latin typeface="Calibri" panose="020F0502020204030204" pitchFamily="34" charset="0"/>
                <a:ea typeface="Times New Roman" panose="02020603050405020304" pitchFamily="18" charset="0"/>
              </a:rPr>
              <a:t>to circle the 3 that speak to you the MOST. </a:t>
            </a:r>
          </a:p>
          <a:p>
            <a:pPr marL="0" marR="0">
              <a:lnSpc>
                <a:spcPct val="107000"/>
              </a:lnSpc>
              <a:spcBef>
                <a:spcPts val="0"/>
              </a:spcBef>
              <a:spcAft>
                <a:spcPts val="0"/>
              </a:spcAft>
            </a:pPr>
            <a:endParaRPr lang="en-US" sz="1800" dirty="0">
              <a:solidFill>
                <a:srgbClr val="000000"/>
              </a:solidFill>
              <a:effectLst/>
              <a:latin typeface="Calibri" panose="020F0502020204030204" pitchFamily="34"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rPr>
              <a:t>Begin. </a:t>
            </a:r>
          </a:p>
          <a:p>
            <a:pPr marL="0" marR="0">
              <a:lnSpc>
                <a:spcPct val="107000"/>
              </a:lnSpc>
              <a:spcBef>
                <a:spcPts val="0"/>
              </a:spcBef>
              <a:spcAft>
                <a:spcPts val="0"/>
              </a:spcAft>
            </a:pPr>
            <a:endParaRPr lang="en-US" sz="1800" i="1" dirty="0">
              <a:solidFill>
                <a:srgbClr val="000000"/>
              </a:solidFill>
              <a:effectLst/>
              <a:latin typeface="Calibri" panose="020F0502020204030204" pitchFamily="34" charset="0"/>
            </a:endParaRPr>
          </a:p>
          <a:p>
            <a:pPr marL="0" marR="0">
              <a:lnSpc>
                <a:spcPct val="107000"/>
              </a:lnSpc>
              <a:spcBef>
                <a:spcPts val="0"/>
              </a:spcBef>
              <a:spcAft>
                <a:spcPts val="0"/>
              </a:spcAft>
            </a:pPr>
            <a:r>
              <a:rPr lang="en-US" sz="1800" i="1" dirty="0">
                <a:solidFill>
                  <a:srgbClr val="000000"/>
                </a:solidFill>
                <a:effectLst/>
                <a:latin typeface="Calibri" panose="020F0502020204030204" pitchFamily="34" charset="0"/>
              </a:rPr>
              <a:t>60 seconds later…</a:t>
            </a:r>
            <a:endParaRPr i="1" dirty="0"/>
          </a:p>
        </p:txBody>
      </p:sp>
      <p:sp>
        <p:nvSpPr>
          <p:cNvPr id="649" name="Google Shape;649;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
        <p:nvSpPr>
          <p:cNvPr id="650" name="Google Shape;650;p30: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5"/>
        <p:cNvGrpSpPr/>
        <p:nvPr/>
      </p:nvGrpSpPr>
      <p:grpSpPr>
        <a:xfrm>
          <a:off x="0" y="0"/>
          <a:ext cx="0" cy="0"/>
          <a:chOff x="0" y="0"/>
          <a:chExt cx="0" cy="0"/>
        </a:xfrm>
      </p:grpSpPr>
      <p:sp>
        <p:nvSpPr>
          <p:cNvPr id="656" name="Google Shape;656;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57" name="Google Shape;657;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latin typeface="Calibri"/>
                <a:ea typeface="Calibri"/>
                <a:cs typeface="Calibri"/>
                <a:sym typeface="Calibri"/>
              </a:rPr>
              <a:t>Take </a:t>
            </a:r>
            <a:r>
              <a:rPr lang="en-US" b="1" dirty="0">
                <a:latin typeface="Calibri"/>
                <a:ea typeface="Calibri"/>
                <a:cs typeface="Calibri"/>
                <a:sym typeface="Calibri"/>
              </a:rPr>
              <a:t>one minute </a:t>
            </a:r>
            <a:r>
              <a:rPr lang="en-US" dirty="0">
                <a:latin typeface="Calibri"/>
                <a:ea typeface="Calibri"/>
                <a:cs typeface="Calibri"/>
                <a:sym typeface="Calibri"/>
              </a:rPr>
              <a:t>to take the 3 values you just circled and insert them into this statement. </a:t>
            </a:r>
          </a:p>
          <a:p>
            <a:pPr marL="0" lvl="0" indent="0" algn="l" rtl="0">
              <a:spcBef>
                <a:spcPts val="0"/>
              </a:spcBef>
              <a:spcAft>
                <a:spcPts val="0"/>
              </a:spcAft>
              <a:buNone/>
            </a:pPr>
            <a:endParaRPr lang="en-US" dirty="0">
              <a:latin typeface="Calibri"/>
              <a:cs typeface="Calibri"/>
              <a:sym typeface="Calibri"/>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example: “If </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equity</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kindness</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and </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generosity</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were flourishing in the world, it would address many of the problems I care about.”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rPr>
              <a:t>Begin. </a:t>
            </a:r>
          </a:p>
          <a:p>
            <a:pPr marL="0" marR="0">
              <a:lnSpc>
                <a:spcPct val="107000"/>
              </a:lnSpc>
              <a:spcBef>
                <a:spcPts val="0"/>
              </a:spcBef>
              <a:spcAft>
                <a:spcPts val="0"/>
              </a:spcAft>
            </a:pPr>
            <a:endParaRPr lang="en-US" sz="1800" dirty="0">
              <a:solidFill>
                <a:srgbClr val="000000"/>
              </a:solidFill>
              <a:effectLst/>
              <a:latin typeface="Calibri" panose="020F0502020204030204" pitchFamily="34" charset="0"/>
            </a:endParaRPr>
          </a:p>
          <a:p>
            <a:pPr marL="0" marR="0">
              <a:lnSpc>
                <a:spcPct val="107000"/>
              </a:lnSpc>
              <a:spcBef>
                <a:spcPts val="0"/>
              </a:spcBef>
              <a:spcAft>
                <a:spcPts val="0"/>
              </a:spcAft>
            </a:pPr>
            <a:r>
              <a:rPr lang="en-US" sz="1800" i="1" dirty="0">
                <a:solidFill>
                  <a:srgbClr val="000000"/>
                </a:solidFill>
                <a:effectLst/>
                <a:latin typeface="Calibri" panose="020F0502020204030204" pitchFamily="34" charset="0"/>
              </a:rPr>
              <a:t>60 seconds later…</a:t>
            </a:r>
            <a:endParaRPr i="1" dirty="0"/>
          </a:p>
        </p:txBody>
      </p:sp>
      <p:sp>
        <p:nvSpPr>
          <p:cNvPr id="658" name="Google Shape;658;p31: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
        <p:nvSpPr>
          <p:cNvPr id="659" name="Google Shape;659;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The next step in this exercise is to think through the </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issue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areas or </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causes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that are important to you. Maybe you’ve given to some of these in the past, </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maybe you have new priorities based on current events—</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it's important to remember that your giving priorities can change over time and it’s OK to bring in new ones that aren’t necessarily tied to your past life experiences. Here again, feel free to add in your own or drill down as necessary: education is a huge category!</a:t>
            </a:r>
          </a:p>
          <a:p>
            <a:pPr marL="0" marR="0">
              <a:lnSpc>
                <a:spcPct val="107000"/>
              </a:lnSpc>
              <a:spcBef>
                <a:spcPts val="0"/>
              </a:spcBef>
              <a:spcAft>
                <a:spcPts val="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Take </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one minute </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to pick 1-3 causes that particularly stand out. </a:t>
            </a:r>
          </a:p>
          <a:p>
            <a:pPr marL="0" marR="0">
              <a:lnSpc>
                <a:spcPct val="107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Begin.</a:t>
            </a:r>
          </a:p>
          <a:p>
            <a:pPr marL="0" marR="0">
              <a:lnSpc>
                <a:spcPct val="107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60 seconds later…</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670" name="Google Shape;670;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
        <p:nvSpPr>
          <p:cNvPr id="671" name="Google Shape;671;p32:notes"/>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3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one minute</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take those 3 issues you just circled and insert them into this sentence.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For example, I might say “If I could make a significant difference </a:t>
            </a:r>
            <a:r>
              <a:rPr lang="en-US" sz="18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in early childhood education</a:t>
            </a:r>
            <a:r>
              <a:rPr lang="en-US" sz="180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I would be proud to have made that impact in the world.” </a:t>
            </a:r>
          </a:p>
          <a:p>
            <a:pPr marL="0" marR="0">
              <a:lnSpc>
                <a:spcPct val="107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Begin. </a:t>
            </a:r>
          </a:p>
          <a:p>
            <a:pPr marL="0" marR="0">
              <a:lnSpc>
                <a:spcPct val="107000"/>
              </a:lnSpc>
              <a:spcBef>
                <a:spcPts val="0"/>
              </a:spcBef>
              <a:spcAft>
                <a:spcPts val="0"/>
              </a:spcAft>
            </a:pPr>
            <a:endParaRPr lang="en-US" sz="18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0"/>
              </a:spcAft>
            </a:pPr>
            <a:r>
              <a:rPr lang="en-US" sz="1800" i="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60 seconds later…</a:t>
            </a:r>
            <a:endParaRPr lang="en-US" sz="1800" i="1" dirty="0">
              <a:effectLst/>
              <a:latin typeface="Calibri" panose="020F0502020204030204" pitchFamily="34" charset="0"/>
              <a:ea typeface="Calibri" panose="020F0502020204030204" pitchFamily="34" charset="0"/>
              <a:cs typeface="Times New Roman" panose="02020603050405020304" pitchFamily="18" charset="0"/>
            </a:endParaRPr>
          </a:p>
          <a:p>
            <a:pPr marL="0" lvl="0" indent="0" algn="l" rtl="0">
              <a:spcBef>
                <a:spcPts val="0"/>
              </a:spcBef>
              <a:spcAft>
                <a:spcPts val="0"/>
              </a:spcAft>
              <a:buNone/>
            </a:pPr>
            <a:endParaRPr dirty="0"/>
          </a:p>
        </p:txBody>
      </p:sp>
      <p:sp>
        <p:nvSpPr>
          <p:cNvPr id="678" name="Google Shape;678;p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98"/>
          <p:cNvSpPr txBox="1">
            <a:spLocks noGrp="1"/>
          </p:cNvSpPr>
          <p:nvPr>
            <p:ph type="title"/>
          </p:nvPr>
        </p:nvSpPr>
        <p:spPr>
          <a:xfrm>
            <a:off x="2139138" y="745722"/>
            <a:ext cx="20111561" cy="32186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98"/>
          <p:cNvSpPr txBox="1">
            <a:spLocks noGrp="1"/>
          </p:cNvSpPr>
          <p:nvPr>
            <p:ph type="body" idx="1"/>
          </p:nvPr>
        </p:nvSpPr>
        <p:spPr>
          <a:xfrm>
            <a:off x="2139139" y="4668252"/>
            <a:ext cx="20111561" cy="7676147"/>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2399"/>
              </a:spcBef>
              <a:spcAft>
                <a:spcPts val="0"/>
              </a:spcAft>
              <a:buSzPts val="1530"/>
              <a:buChar char="▪"/>
              <a:defRPr/>
            </a:lvl1pPr>
            <a:lvl2pPr marL="914400" lvl="1" indent="-325755" algn="l">
              <a:lnSpc>
                <a:spcPct val="90000"/>
              </a:lnSpc>
              <a:spcBef>
                <a:spcPts val="800"/>
              </a:spcBef>
              <a:spcAft>
                <a:spcPts val="0"/>
              </a:spcAft>
              <a:buSzPts val="1530"/>
              <a:buChar char="▪"/>
              <a:defRPr/>
            </a:lvl2pPr>
            <a:lvl3pPr marL="1371600" lvl="2" indent="-325755" algn="l">
              <a:lnSpc>
                <a:spcPct val="90000"/>
              </a:lnSpc>
              <a:spcBef>
                <a:spcPts val="800"/>
              </a:spcBef>
              <a:spcAft>
                <a:spcPts val="0"/>
              </a:spcAft>
              <a:buSzPts val="1530"/>
              <a:buChar char="o"/>
              <a:defRPr/>
            </a:lvl3pPr>
            <a:lvl4pPr marL="1828800" lvl="3" indent="-325755" algn="l">
              <a:lnSpc>
                <a:spcPct val="90000"/>
              </a:lnSpc>
              <a:spcBef>
                <a:spcPts val="800"/>
              </a:spcBef>
              <a:spcAft>
                <a:spcPts val="0"/>
              </a:spcAft>
              <a:buSzPts val="1530"/>
              <a:buChar char="•"/>
              <a:defRPr/>
            </a:lvl4pPr>
            <a:lvl5pPr marL="2286000" lvl="4" indent="-325754" algn="l">
              <a:lnSpc>
                <a:spcPct val="90000"/>
              </a:lnSpc>
              <a:spcBef>
                <a:spcPts val="800"/>
              </a:spcBef>
              <a:spcAft>
                <a:spcPts val="0"/>
              </a:spcAft>
              <a:buSzPts val="1530"/>
              <a:buChar char="▪"/>
              <a:defRPr/>
            </a:lvl5pPr>
            <a:lvl6pPr marL="2743200" lvl="5" indent="-325754" algn="l">
              <a:lnSpc>
                <a:spcPct val="90000"/>
              </a:lnSpc>
              <a:spcBef>
                <a:spcPts val="800"/>
              </a:spcBef>
              <a:spcAft>
                <a:spcPts val="0"/>
              </a:spcAft>
              <a:buSzPts val="1530"/>
              <a:buChar char="▪"/>
              <a:defRPr/>
            </a:lvl6pPr>
            <a:lvl7pPr marL="3200400" lvl="6" indent="-325754" algn="l">
              <a:lnSpc>
                <a:spcPct val="90000"/>
              </a:lnSpc>
              <a:spcBef>
                <a:spcPts val="800"/>
              </a:spcBef>
              <a:spcAft>
                <a:spcPts val="0"/>
              </a:spcAft>
              <a:buSzPts val="1530"/>
              <a:buChar char="▪"/>
              <a:defRPr/>
            </a:lvl7pPr>
            <a:lvl8pPr marL="3657600" lvl="7" indent="-325754" algn="l">
              <a:lnSpc>
                <a:spcPct val="90000"/>
              </a:lnSpc>
              <a:spcBef>
                <a:spcPts val="800"/>
              </a:spcBef>
              <a:spcAft>
                <a:spcPts val="0"/>
              </a:spcAft>
              <a:buSzPts val="1530"/>
              <a:buChar char="▪"/>
              <a:defRPr/>
            </a:lvl8pPr>
            <a:lvl9pPr marL="4114800" lvl="8" indent="-325754" algn="l">
              <a:lnSpc>
                <a:spcPct val="90000"/>
              </a:lnSpc>
              <a:spcBef>
                <a:spcPts val="800"/>
              </a:spcBef>
              <a:spcAft>
                <a:spcPts val="400"/>
              </a:spcAft>
              <a:buSzPts val="1530"/>
              <a:buChar char="▪"/>
              <a:defRPr/>
            </a:lvl9pPr>
          </a:lstStyle>
          <a:p>
            <a:endParaRPr/>
          </a:p>
        </p:txBody>
      </p:sp>
      <p:sp>
        <p:nvSpPr>
          <p:cNvPr id="28" name="Google Shape;28;p98"/>
          <p:cNvSpPr txBox="1">
            <a:spLocks noGrp="1"/>
          </p:cNvSpPr>
          <p:nvPr>
            <p:ph type="dt" idx="10"/>
          </p:nvPr>
        </p:nvSpPr>
        <p:spPr>
          <a:xfrm>
            <a:off x="15924700" y="12545569"/>
            <a:ext cx="6545399" cy="7302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98"/>
          <p:cNvSpPr txBox="1">
            <a:spLocks noGrp="1"/>
          </p:cNvSpPr>
          <p:nvPr>
            <p:ph type="ftr" idx="11"/>
          </p:nvPr>
        </p:nvSpPr>
        <p:spPr>
          <a:xfrm>
            <a:off x="2175705" y="12545569"/>
            <a:ext cx="12652000" cy="730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98"/>
          <p:cNvSpPr txBox="1">
            <a:spLocks noGrp="1"/>
          </p:cNvSpPr>
          <p:nvPr>
            <p:ph type="sldNum" idx="12"/>
          </p:nvPr>
        </p:nvSpPr>
        <p:spPr>
          <a:xfrm>
            <a:off x="22758219" y="11951843"/>
            <a:ext cx="1279827" cy="73025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Split (Left)">
  <p:cSld name="Two Content Split (Left)">
    <p:spTree>
      <p:nvGrpSpPr>
        <p:cNvPr id="1" name="Shape 76"/>
        <p:cNvGrpSpPr/>
        <p:nvPr/>
      </p:nvGrpSpPr>
      <p:grpSpPr>
        <a:xfrm>
          <a:off x="0" y="0"/>
          <a:ext cx="0" cy="0"/>
          <a:chOff x="0" y="0"/>
          <a:chExt cx="0" cy="0"/>
        </a:xfrm>
      </p:grpSpPr>
      <p:sp>
        <p:nvSpPr>
          <p:cNvPr id="77" name="Google Shape;77;p113"/>
          <p:cNvSpPr/>
          <p:nvPr/>
        </p:nvSpPr>
        <p:spPr>
          <a:xfrm>
            <a:off x="0" y="0"/>
            <a:ext cx="11861800" cy="13716000"/>
          </a:xfrm>
          <a:prstGeom prst="rect">
            <a:avLst/>
          </a:prstGeom>
          <a:solidFill>
            <a:srgbClr val="D8D8D8">
              <a:alpha val="8862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Source Sans Pro SemiBold"/>
              <a:ea typeface="Source Sans Pro SemiBold"/>
              <a:cs typeface="Source Sans Pro SemiBold"/>
              <a:sym typeface="Source Sans Pro SemiBold"/>
            </a:endParaRPr>
          </a:p>
        </p:txBody>
      </p:sp>
      <p:sp>
        <p:nvSpPr>
          <p:cNvPr id="78" name="Google Shape;78;p113"/>
          <p:cNvSpPr txBox="1">
            <a:spLocks noGrp="1"/>
          </p:cNvSpPr>
          <p:nvPr>
            <p:ph type="title"/>
          </p:nvPr>
        </p:nvSpPr>
        <p:spPr>
          <a:xfrm>
            <a:off x="1304948" y="745722"/>
            <a:ext cx="9507285" cy="32186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113"/>
          <p:cNvSpPr txBox="1">
            <a:spLocks noGrp="1"/>
          </p:cNvSpPr>
          <p:nvPr>
            <p:ph type="body" idx="1"/>
          </p:nvPr>
        </p:nvSpPr>
        <p:spPr>
          <a:xfrm>
            <a:off x="1304949" y="4389120"/>
            <a:ext cx="9507284" cy="7955280"/>
          </a:xfrm>
          <a:prstGeom prst="rect">
            <a:avLst/>
          </a:prstGeom>
          <a:noFill/>
          <a:ln>
            <a:noFill/>
          </a:ln>
        </p:spPr>
        <p:txBody>
          <a:bodyPr spcFirstLastPara="1" wrap="square" lIns="91425" tIns="45700" rIns="91425" bIns="45700" anchor="t" anchorCtr="0">
            <a:normAutofit/>
          </a:bodyPr>
          <a:lstStyle>
            <a:lvl1pPr marL="457200" lvl="0" indent="-487680" algn="l">
              <a:lnSpc>
                <a:spcPct val="90000"/>
              </a:lnSpc>
              <a:spcBef>
                <a:spcPts val="2399"/>
              </a:spcBef>
              <a:spcAft>
                <a:spcPts val="0"/>
              </a:spcAft>
              <a:buSzPts val="4080"/>
              <a:buChar char="▪"/>
              <a:defRPr sz="4800"/>
            </a:lvl1pPr>
            <a:lvl2pPr marL="914400" lvl="1" indent="-466090" algn="l">
              <a:lnSpc>
                <a:spcPct val="90000"/>
              </a:lnSpc>
              <a:spcBef>
                <a:spcPts val="800"/>
              </a:spcBef>
              <a:spcAft>
                <a:spcPts val="0"/>
              </a:spcAft>
              <a:buSzPts val="3740"/>
              <a:buChar char="▪"/>
              <a:defRPr sz="4400"/>
            </a:lvl2pPr>
            <a:lvl3pPr marL="1371600" lvl="2" indent="-444500" algn="l">
              <a:lnSpc>
                <a:spcPct val="90000"/>
              </a:lnSpc>
              <a:spcBef>
                <a:spcPts val="800"/>
              </a:spcBef>
              <a:spcAft>
                <a:spcPts val="0"/>
              </a:spcAft>
              <a:buSzPts val="3400"/>
              <a:buChar char="o"/>
              <a:defRPr sz="4000"/>
            </a:lvl3pPr>
            <a:lvl4pPr marL="1828800" lvl="3" indent="-444500" algn="l">
              <a:lnSpc>
                <a:spcPct val="90000"/>
              </a:lnSpc>
              <a:spcBef>
                <a:spcPts val="800"/>
              </a:spcBef>
              <a:spcAft>
                <a:spcPts val="0"/>
              </a:spcAft>
              <a:buSzPts val="3400"/>
              <a:buChar char="•"/>
              <a:defRPr sz="4000"/>
            </a:lvl4pPr>
            <a:lvl5pPr marL="2286000" lvl="4" indent="-444500" algn="l">
              <a:lnSpc>
                <a:spcPct val="90000"/>
              </a:lnSpc>
              <a:spcBef>
                <a:spcPts val="800"/>
              </a:spcBef>
              <a:spcAft>
                <a:spcPts val="0"/>
              </a:spcAft>
              <a:buSzPts val="3400"/>
              <a:buChar char="▪"/>
              <a:defRPr sz="4000"/>
            </a:lvl5pPr>
            <a:lvl6pPr marL="2743200" lvl="5" indent="-422855" algn="l">
              <a:lnSpc>
                <a:spcPct val="90000"/>
              </a:lnSpc>
              <a:spcBef>
                <a:spcPts val="800"/>
              </a:spcBef>
              <a:spcAft>
                <a:spcPts val="0"/>
              </a:spcAft>
              <a:buSzPts val="3059"/>
              <a:buChar char="▪"/>
              <a:defRPr sz="3599"/>
            </a:lvl6pPr>
            <a:lvl7pPr marL="3200400" lvl="6" indent="-422855" algn="l">
              <a:lnSpc>
                <a:spcPct val="90000"/>
              </a:lnSpc>
              <a:spcBef>
                <a:spcPts val="800"/>
              </a:spcBef>
              <a:spcAft>
                <a:spcPts val="0"/>
              </a:spcAft>
              <a:buSzPts val="3059"/>
              <a:buChar char="▪"/>
              <a:defRPr sz="3599"/>
            </a:lvl7pPr>
            <a:lvl8pPr marL="3657600" lvl="7" indent="-422855" algn="l">
              <a:lnSpc>
                <a:spcPct val="90000"/>
              </a:lnSpc>
              <a:spcBef>
                <a:spcPts val="800"/>
              </a:spcBef>
              <a:spcAft>
                <a:spcPts val="0"/>
              </a:spcAft>
              <a:buSzPts val="3059"/>
              <a:buChar char="▪"/>
              <a:defRPr sz="3599"/>
            </a:lvl8pPr>
            <a:lvl9pPr marL="4114800" lvl="8" indent="-422855" algn="l">
              <a:lnSpc>
                <a:spcPct val="90000"/>
              </a:lnSpc>
              <a:spcBef>
                <a:spcPts val="800"/>
              </a:spcBef>
              <a:spcAft>
                <a:spcPts val="400"/>
              </a:spcAft>
              <a:buSzPts val="3059"/>
              <a:buChar char="▪"/>
              <a:defRPr sz="3599"/>
            </a:lvl9pPr>
          </a:lstStyle>
          <a:p>
            <a:endParaRPr/>
          </a:p>
        </p:txBody>
      </p:sp>
      <p:sp>
        <p:nvSpPr>
          <p:cNvPr id="80" name="Google Shape;80;p113"/>
          <p:cNvSpPr txBox="1">
            <a:spLocks noGrp="1"/>
          </p:cNvSpPr>
          <p:nvPr>
            <p:ph type="dt" idx="10"/>
          </p:nvPr>
        </p:nvSpPr>
        <p:spPr>
          <a:xfrm>
            <a:off x="15924700" y="12545569"/>
            <a:ext cx="6545399" cy="7302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3"/>
          <p:cNvSpPr txBox="1">
            <a:spLocks noGrp="1"/>
          </p:cNvSpPr>
          <p:nvPr>
            <p:ph type="body" idx="2"/>
          </p:nvPr>
        </p:nvSpPr>
        <p:spPr>
          <a:xfrm>
            <a:off x="13369480" y="4389120"/>
            <a:ext cx="9507284" cy="7955280"/>
          </a:xfrm>
          <a:prstGeom prst="rect">
            <a:avLst/>
          </a:prstGeom>
          <a:noFill/>
          <a:ln>
            <a:noFill/>
          </a:ln>
        </p:spPr>
        <p:txBody>
          <a:bodyPr spcFirstLastPara="1" wrap="square" lIns="91425" tIns="45700" rIns="91425" bIns="45700" anchor="t" anchorCtr="0">
            <a:normAutofit/>
          </a:bodyPr>
          <a:lstStyle>
            <a:lvl1pPr marL="457200" lvl="0" indent="-487680" algn="l">
              <a:lnSpc>
                <a:spcPct val="90000"/>
              </a:lnSpc>
              <a:spcBef>
                <a:spcPts val="2399"/>
              </a:spcBef>
              <a:spcAft>
                <a:spcPts val="0"/>
              </a:spcAft>
              <a:buSzPts val="4080"/>
              <a:buChar char="▪"/>
              <a:defRPr sz="4800"/>
            </a:lvl1pPr>
            <a:lvl2pPr marL="914400" lvl="1" indent="-466090" algn="l">
              <a:lnSpc>
                <a:spcPct val="90000"/>
              </a:lnSpc>
              <a:spcBef>
                <a:spcPts val="800"/>
              </a:spcBef>
              <a:spcAft>
                <a:spcPts val="0"/>
              </a:spcAft>
              <a:buSzPts val="3740"/>
              <a:buChar char="▪"/>
              <a:defRPr sz="4400"/>
            </a:lvl2pPr>
            <a:lvl3pPr marL="1371600" lvl="2" indent="-444500" algn="l">
              <a:lnSpc>
                <a:spcPct val="90000"/>
              </a:lnSpc>
              <a:spcBef>
                <a:spcPts val="800"/>
              </a:spcBef>
              <a:spcAft>
                <a:spcPts val="0"/>
              </a:spcAft>
              <a:buSzPts val="3400"/>
              <a:buChar char="o"/>
              <a:defRPr sz="4000"/>
            </a:lvl3pPr>
            <a:lvl4pPr marL="1828800" lvl="3" indent="-444500" algn="l">
              <a:lnSpc>
                <a:spcPct val="90000"/>
              </a:lnSpc>
              <a:spcBef>
                <a:spcPts val="800"/>
              </a:spcBef>
              <a:spcAft>
                <a:spcPts val="0"/>
              </a:spcAft>
              <a:buSzPts val="3400"/>
              <a:buChar char="•"/>
              <a:defRPr sz="4000"/>
            </a:lvl4pPr>
            <a:lvl5pPr marL="2286000" lvl="4" indent="-444500" algn="l">
              <a:lnSpc>
                <a:spcPct val="90000"/>
              </a:lnSpc>
              <a:spcBef>
                <a:spcPts val="800"/>
              </a:spcBef>
              <a:spcAft>
                <a:spcPts val="0"/>
              </a:spcAft>
              <a:buSzPts val="3400"/>
              <a:buChar char="▪"/>
              <a:defRPr sz="4000"/>
            </a:lvl5pPr>
            <a:lvl6pPr marL="2743200" lvl="5" indent="-422855" algn="l">
              <a:lnSpc>
                <a:spcPct val="90000"/>
              </a:lnSpc>
              <a:spcBef>
                <a:spcPts val="800"/>
              </a:spcBef>
              <a:spcAft>
                <a:spcPts val="0"/>
              </a:spcAft>
              <a:buSzPts val="3059"/>
              <a:buChar char="▪"/>
              <a:defRPr sz="3599"/>
            </a:lvl6pPr>
            <a:lvl7pPr marL="3200400" lvl="6" indent="-422855" algn="l">
              <a:lnSpc>
                <a:spcPct val="90000"/>
              </a:lnSpc>
              <a:spcBef>
                <a:spcPts val="800"/>
              </a:spcBef>
              <a:spcAft>
                <a:spcPts val="0"/>
              </a:spcAft>
              <a:buSzPts val="3059"/>
              <a:buChar char="▪"/>
              <a:defRPr sz="3599"/>
            </a:lvl7pPr>
            <a:lvl8pPr marL="3657600" lvl="7" indent="-422855" algn="l">
              <a:lnSpc>
                <a:spcPct val="90000"/>
              </a:lnSpc>
              <a:spcBef>
                <a:spcPts val="800"/>
              </a:spcBef>
              <a:spcAft>
                <a:spcPts val="0"/>
              </a:spcAft>
              <a:buSzPts val="3059"/>
              <a:buChar char="▪"/>
              <a:defRPr sz="3599"/>
            </a:lvl8pPr>
            <a:lvl9pPr marL="4114800" lvl="8" indent="-422855" algn="l">
              <a:lnSpc>
                <a:spcPct val="90000"/>
              </a:lnSpc>
              <a:spcBef>
                <a:spcPts val="800"/>
              </a:spcBef>
              <a:spcAft>
                <a:spcPts val="400"/>
              </a:spcAft>
              <a:buSzPts val="3059"/>
              <a:buChar char="▪"/>
              <a:defRPr sz="3599"/>
            </a:lvl9pPr>
          </a:lstStyle>
          <a:p>
            <a:endParaRPr/>
          </a:p>
        </p:txBody>
      </p:sp>
      <p:sp>
        <p:nvSpPr>
          <p:cNvPr id="82" name="Google Shape;82;p113"/>
          <p:cNvSpPr>
            <a:spLocks noGrp="1"/>
          </p:cNvSpPr>
          <p:nvPr>
            <p:ph type="dgm" idx="3"/>
          </p:nvPr>
        </p:nvSpPr>
        <p:spPr>
          <a:xfrm>
            <a:off x="1304948" y="4107751"/>
            <a:ext cx="3314520" cy="69014"/>
          </a:xfrm>
          <a:prstGeom prst="rect">
            <a:avLst/>
          </a:prstGeom>
          <a:solidFill>
            <a:schemeClr val="accent1"/>
          </a:solid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None/>
              <a:defRPr sz="6600" b="0" i="0" u="none" strike="noStrike" cap="none">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wo Content Split (Red)">
  <p:cSld name="Two Content Split (Red)">
    <p:spTree>
      <p:nvGrpSpPr>
        <p:cNvPr id="1" name="Shape 83"/>
        <p:cNvGrpSpPr/>
        <p:nvPr/>
      </p:nvGrpSpPr>
      <p:grpSpPr>
        <a:xfrm>
          <a:off x="0" y="0"/>
          <a:ext cx="0" cy="0"/>
          <a:chOff x="0" y="0"/>
          <a:chExt cx="0" cy="0"/>
        </a:xfrm>
      </p:grpSpPr>
      <p:sp>
        <p:nvSpPr>
          <p:cNvPr id="84" name="Google Shape;84;p114"/>
          <p:cNvSpPr txBox="1">
            <a:spLocks noGrp="1"/>
          </p:cNvSpPr>
          <p:nvPr>
            <p:ph type="title"/>
          </p:nvPr>
        </p:nvSpPr>
        <p:spPr>
          <a:xfrm>
            <a:off x="2139138" y="745722"/>
            <a:ext cx="9507285" cy="32186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5" name="Google Shape;85;p114"/>
          <p:cNvSpPr txBox="1">
            <a:spLocks noGrp="1"/>
          </p:cNvSpPr>
          <p:nvPr>
            <p:ph type="body" idx="1"/>
          </p:nvPr>
        </p:nvSpPr>
        <p:spPr>
          <a:xfrm>
            <a:off x="2139139" y="4389120"/>
            <a:ext cx="9507284" cy="7955280"/>
          </a:xfrm>
          <a:prstGeom prst="rect">
            <a:avLst/>
          </a:prstGeom>
          <a:noFill/>
          <a:ln>
            <a:noFill/>
          </a:ln>
        </p:spPr>
        <p:txBody>
          <a:bodyPr spcFirstLastPara="1" wrap="square" lIns="91425" tIns="45700" rIns="91425" bIns="45700" anchor="t" anchorCtr="0">
            <a:normAutofit/>
          </a:bodyPr>
          <a:lstStyle>
            <a:lvl1pPr marL="457200" lvl="0" indent="-487680" algn="l">
              <a:lnSpc>
                <a:spcPct val="90000"/>
              </a:lnSpc>
              <a:spcBef>
                <a:spcPts val="2399"/>
              </a:spcBef>
              <a:spcAft>
                <a:spcPts val="0"/>
              </a:spcAft>
              <a:buSzPts val="4080"/>
              <a:buChar char="▪"/>
              <a:defRPr sz="4800"/>
            </a:lvl1pPr>
            <a:lvl2pPr marL="914400" lvl="1" indent="-466090" algn="l">
              <a:lnSpc>
                <a:spcPct val="90000"/>
              </a:lnSpc>
              <a:spcBef>
                <a:spcPts val="800"/>
              </a:spcBef>
              <a:spcAft>
                <a:spcPts val="0"/>
              </a:spcAft>
              <a:buSzPts val="3740"/>
              <a:buChar char="▪"/>
              <a:defRPr sz="4400"/>
            </a:lvl2pPr>
            <a:lvl3pPr marL="1371600" lvl="2" indent="-444500" algn="l">
              <a:lnSpc>
                <a:spcPct val="90000"/>
              </a:lnSpc>
              <a:spcBef>
                <a:spcPts val="800"/>
              </a:spcBef>
              <a:spcAft>
                <a:spcPts val="0"/>
              </a:spcAft>
              <a:buSzPts val="3400"/>
              <a:buChar char="o"/>
              <a:defRPr sz="4000"/>
            </a:lvl3pPr>
            <a:lvl4pPr marL="1828800" lvl="3" indent="-444500" algn="l">
              <a:lnSpc>
                <a:spcPct val="90000"/>
              </a:lnSpc>
              <a:spcBef>
                <a:spcPts val="800"/>
              </a:spcBef>
              <a:spcAft>
                <a:spcPts val="0"/>
              </a:spcAft>
              <a:buSzPts val="3400"/>
              <a:buChar char="•"/>
              <a:defRPr sz="4000"/>
            </a:lvl4pPr>
            <a:lvl5pPr marL="2286000" lvl="4" indent="-444500" algn="l">
              <a:lnSpc>
                <a:spcPct val="90000"/>
              </a:lnSpc>
              <a:spcBef>
                <a:spcPts val="800"/>
              </a:spcBef>
              <a:spcAft>
                <a:spcPts val="0"/>
              </a:spcAft>
              <a:buSzPts val="3400"/>
              <a:buChar char="▪"/>
              <a:defRPr sz="4000"/>
            </a:lvl5pPr>
            <a:lvl6pPr marL="2743200" lvl="5" indent="-422855" algn="l">
              <a:lnSpc>
                <a:spcPct val="90000"/>
              </a:lnSpc>
              <a:spcBef>
                <a:spcPts val="800"/>
              </a:spcBef>
              <a:spcAft>
                <a:spcPts val="0"/>
              </a:spcAft>
              <a:buSzPts val="3059"/>
              <a:buChar char="▪"/>
              <a:defRPr sz="3599"/>
            </a:lvl6pPr>
            <a:lvl7pPr marL="3200400" lvl="6" indent="-422855" algn="l">
              <a:lnSpc>
                <a:spcPct val="90000"/>
              </a:lnSpc>
              <a:spcBef>
                <a:spcPts val="800"/>
              </a:spcBef>
              <a:spcAft>
                <a:spcPts val="0"/>
              </a:spcAft>
              <a:buSzPts val="3059"/>
              <a:buChar char="▪"/>
              <a:defRPr sz="3599"/>
            </a:lvl7pPr>
            <a:lvl8pPr marL="3657600" lvl="7" indent="-422855" algn="l">
              <a:lnSpc>
                <a:spcPct val="90000"/>
              </a:lnSpc>
              <a:spcBef>
                <a:spcPts val="800"/>
              </a:spcBef>
              <a:spcAft>
                <a:spcPts val="0"/>
              </a:spcAft>
              <a:buSzPts val="3059"/>
              <a:buChar char="▪"/>
              <a:defRPr sz="3599"/>
            </a:lvl8pPr>
            <a:lvl9pPr marL="4114800" lvl="8" indent="-422855" algn="l">
              <a:lnSpc>
                <a:spcPct val="90000"/>
              </a:lnSpc>
              <a:spcBef>
                <a:spcPts val="800"/>
              </a:spcBef>
              <a:spcAft>
                <a:spcPts val="400"/>
              </a:spcAft>
              <a:buSzPts val="3059"/>
              <a:buChar char="▪"/>
              <a:defRPr sz="3599"/>
            </a:lvl9pPr>
          </a:lstStyle>
          <a:p>
            <a:endParaRPr/>
          </a:p>
        </p:txBody>
      </p:sp>
      <p:sp>
        <p:nvSpPr>
          <p:cNvPr id="86" name="Google Shape;86;p114"/>
          <p:cNvSpPr>
            <a:spLocks noGrp="1"/>
          </p:cNvSpPr>
          <p:nvPr>
            <p:ph type="dgm" idx="2"/>
          </p:nvPr>
        </p:nvSpPr>
        <p:spPr>
          <a:xfrm>
            <a:off x="2139138" y="4107751"/>
            <a:ext cx="3314520" cy="69014"/>
          </a:xfrm>
          <a:prstGeom prst="rect">
            <a:avLst/>
          </a:prstGeom>
          <a:solidFill>
            <a:schemeClr val="accent1"/>
          </a:solid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None/>
              <a:defRPr sz="6600" b="0" i="0" u="none" strike="noStrike" cap="none">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pic>
        <p:nvPicPr>
          <p:cNvPr id="87" name="Google Shape;87;p114"/>
          <p:cNvPicPr preferRelativeResize="0"/>
          <p:nvPr/>
        </p:nvPicPr>
        <p:blipFill rotWithShape="1">
          <a:blip r:embed="rId2">
            <a:alphaModFix/>
          </a:blip>
          <a:srcRect l="28246" r="28246"/>
          <a:stretch/>
        </p:blipFill>
        <p:spPr>
          <a:xfrm>
            <a:off x="13764080" y="1"/>
            <a:ext cx="10613571" cy="13715999"/>
          </a:xfrm>
          <a:prstGeom prst="rect">
            <a:avLst/>
          </a:prstGeom>
          <a:noFill/>
          <a:ln>
            <a:noFill/>
          </a:ln>
        </p:spPr>
      </p:pic>
      <p:sp>
        <p:nvSpPr>
          <p:cNvPr id="88" name="Google Shape;88;p114"/>
          <p:cNvSpPr>
            <a:spLocks noGrp="1"/>
          </p:cNvSpPr>
          <p:nvPr>
            <p:ph type="pic" idx="3"/>
          </p:nvPr>
        </p:nvSpPr>
        <p:spPr>
          <a:xfrm>
            <a:off x="14426470" y="1133946"/>
            <a:ext cx="9318433" cy="4953000"/>
          </a:xfrm>
          <a:prstGeom prst="rect">
            <a:avLst/>
          </a:prstGeom>
          <a:noFill/>
          <a:ln>
            <a:noFill/>
          </a:ln>
          <a:effectLst>
            <a:outerShdw blurRad="165100" dist="88900" dir="8100000" algn="tr" rotWithShape="0">
              <a:srgbClr val="000000">
                <a:alpha val="54901"/>
              </a:srgbClr>
            </a:outerShdw>
          </a:effectLst>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Char char="▪"/>
              <a:defRPr sz="66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
        <p:nvSpPr>
          <p:cNvPr id="89" name="Google Shape;89;p114"/>
          <p:cNvSpPr>
            <a:spLocks noGrp="1"/>
          </p:cNvSpPr>
          <p:nvPr>
            <p:ph type="pic" idx="4"/>
          </p:nvPr>
        </p:nvSpPr>
        <p:spPr>
          <a:xfrm>
            <a:off x="14426470" y="6334596"/>
            <a:ext cx="9318433" cy="4953000"/>
          </a:xfrm>
          <a:prstGeom prst="rect">
            <a:avLst/>
          </a:prstGeom>
          <a:noFill/>
          <a:ln>
            <a:noFill/>
          </a:ln>
          <a:effectLst>
            <a:outerShdw blurRad="165100" dist="88900" dir="8100000" algn="tr" rotWithShape="0">
              <a:srgbClr val="000000">
                <a:alpha val="54901"/>
              </a:srgbClr>
            </a:outerShdw>
          </a:effectLst>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Char char="▪"/>
              <a:defRPr sz="66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wo Content Split (Red Rev)">
  <p:cSld name="Two Content Split (Red Rev)">
    <p:spTree>
      <p:nvGrpSpPr>
        <p:cNvPr id="1" name="Shape 90"/>
        <p:cNvGrpSpPr/>
        <p:nvPr/>
      </p:nvGrpSpPr>
      <p:grpSpPr>
        <a:xfrm>
          <a:off x="0" y="0"/>
          <a:ext cx="0" cy="0"/>
          <a:chOff x="0" y="0"/>
          <a:chExt cx="0" cy="0"/>
        </a:xfrm>
      </p:grpSpPr>
      <p:sp>
        <p:nvSpPr>
          <p:cNvPr id="91" name="Google Shape;91;p115"/>
          <p:cNvSpPr txBox="1">
            <a:spLocks noGrp="1"/>
          </p:cNvSpPr>
          <p:nvPr>
            <p:ph type="title"/>
          </p:nvPr>
        </p:nvSpPr>
        <p:spPr>
          <a:xfrm>
            <a:off x="12138544" y="889063"/>
            <a:ext cx="9507285" cy="32186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2" name="Google Shape;92;p115"/>
          <p:cNvSpPr txBox="1">
            <a:spLocks noGrp="1"/>
          </p:cNvSpPr>
          <p:nvPr>
            <p:ph type="body" idx="1"/>
          </p:nvPr>
        </p:nvSpPr>
        <p:spPr>
          <a:xfrm>
            <a:off x="12138545" y="4532461"/>
            <a:ext cx="9507284" cy="7955280"/>
          </a:xfrm>
          <a:prstGeom prst="rect">
            <a:avLst/>
          </a:prstGeom>
          <a:noFill/>
          <a:ln>
            <a:noFill/>
          </a:ln>
        </p:spPr>
        <p:txBody>
          <a:bodyPr spcFirstLastPara="1" wrap="square" lIns="91425" tIns="45700" rIns="91425" bIns="45700" anchor="t" anchorCtr="0">
            <a:normAutofit/>
          </a:bodyPr>
          <a:lstStyle>
            <a:lvl1pPr marL="457200" lvl="0" indent="-487680" algn="l">
              <a:lnSpc>
                <a:spcPct val="90000"/>
              </a:lnSpc>
              <a:spcBef>
                <a:spcPts val="2399"/>
              </a:spcBef>
              <a:spcAft>
                <a:spcPts val="0"/>
              </a:spcAft>
              <a:buSzPts val="4080"/>
              <a:buChar char="▪"/>
              <a:defRPr sz="4800"/>
            </a:lvl1pPr>
            <a:lvl2pPr marL="914400" lvl="1" indent="-466090" algn="l">
              <a:lnSpc>
                <a:spcPct val="90000"/>
              </a:lnSpc>
              <a:spcBef>
                <a:spcPts val="800"/>
              </a:spcBef>
              <a:spcAft>
                <a:spcPts val="0"/>
              </a:spcAft>
              <a:buSzPts val="3740"/>
              <a:buChar char="▪"/>
              <a:defRPr sz="4400"/>
            </a:lvl2pPr>
            <a:lvl3pPr marL="1371600" lvl="2" indent="-444500" algn="l">
              <a:lnSpc>
                <a:spcPct val="90000"/>
              </a:lnSpc>
              <a:spcBef>
                <a:spcPts val="800"/>
              </a:spcBef>
              <a:spcAft>
                <a:spcPts val="0"/>
              </a:spcAft>
              <a:buSzPts val="3400"/>
              <a:buChar char="o"/>
              <a:defRPr sz="4000"/>
            </a:lvl3pPr>
            <a:lvl4pPr marL="1828800" lvl="3" indent="-444500" algn="l">
              <a:lnSpc>
                <a:spcPct val="90000"/>
              </a:lnSpc>
              <a:spcBef>
                <a:spcPts val="800"/>
              </a:spcBef>
              <a:spcAft>
                <a:spcPts val="0"/>
              </a:spcAft>
              <a:buSzPts val="3400"/>
              <a:buChar char="•"/>
              <a:defRPr sz="4000"/>
            </a:lvl4pPr>
            <a:lvl5pPr marL="2286000" lvl="4" indent="-444500" algn="l">
              <a:lnSpc>
                <a:spcPct val="90000"/>
              </a:lnSpc>
              <a:spcBef>
                <a:spcPts val="800"/>
              </a:spcBef>
              <a:spcAft>
                <a:spcPts val="0"/>
              </a:spcAft>
              <a:buSzPts val="3400"/>
              <a:buChar char="▪"/>
              <a:defRPr sz="4000"/>
            </a:lvl5pPr>
            <a:lvl6pPr marL="2743200" lvl="5" indent="-422855" algn="l">
              <a:lnSpc>
                <a:spcPct val="90000"/>
              </a:lnSpc>
              <a:spcBef>
                <a:spcPts val="800"/>
              </a:spcBef>
              <a:spcAft>
                <a:spcPts val="0"/>
              </a:spcAft>
              <a:buSzPts val="3059"/>
              <a:buChar char="▪"/>
              <a:defRPr sz="3599"/>
            </a:lvl6pPr>
            <a:lvl7pPr marL="3200400" lvl="6" indent="-422855" algn="l">
              <a:lnSpc>
                <a:spcPct val="90000"/>
              </a:lnSpc>
              <a:spcBef>
                <a:spcPts val="800"/>
              </a:spcBef>
              <a:spcAft>
                <a:spcPts val="0"/>
              </a:spcAft>
              <a:buSzPts val="3059"/>
              <a:buChar char="▪"/>
              <a:defRPr sz="3599"/>
            </a:lvl7pPr>
            <a:lvl8pPr marL="3657600" lvl="7" indent="-422855" algn="l">
              <a:lnSpc>
                <a:spcPct val="90000"/>
              </a:lnSpc>
              <a:spcBef>
                <a:spcPts val="800"/>
              </a:spcBef>
              <a:spcAft>
                <a:spcPts val="0"/>
              </a:spcAft>
              <a:buSzPts val="3059"/>
              <a:buChar char="▪"/>
              <a:defRPr sz="3599"/>
            </a:lvl8pPr>
            <a:lvl9pPr marL="4114800" lvl="8" indent="-422855" algn="l">
              <a:lnSpc>
                <a:spcPct val="90000"/>
              </a:lnSpc>
              <a:spcBef>
                <a:spcPts val="800"/>
              </a:spcBef>
              <a:spcAft>
                <a:spcPts val="400"/>
              </a:spcAft>
              <a:buSzPts val="3059"/>
              <a:buChar char="▪"/>
              <a:defRPr sz="3599"/>
            </a:lvl9pPr>
          </a:lstStyle>
          <a:p>
            <a:endParaRPr/>
          </a:p>
        </p:txBody>
      </p:sp>
      <p:sp>
        <p:nvSpPr>
          <p:cNvPr id="93" name="Google Shape;93;p115"/>
          <p:cNvSpPr>
            <a:spLocks noGrp="1"/>
          </p:cNvSpPr>
          <p:nvPr>
            <p:ph type="dgm" idx="2"/>
          </p:nvPr>
        </p:nvSpPr>
        <p:spPr>
          <a:xfrm>
            <a:off x="12138544" y="4251092"/>
            <a:ext cx="3314520" cy="69014"/>
          </a:xfrm>
          <a:prstGeom prst="rect">
            <a:avLst/>
          </a:prstGeom>
          <a:solidFill>
            <a:schemeClr val="accent1"/>
          </a:solid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None/>
              <a:defRPr sz="6600" b="0" i="0" u="none" strike="noStrike" cap="none">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pic>
        <p:nvPicPr>
          <p:cNvPr id="94" name="Google Shape;94;p115"/>
          <p:cNvPicPr preferRelativeResize="0"/>
          <p:nvPr/>
        </p:nvPicPr>
        <p:blipFill rotWithShape="1">
          <a:blip r:embed="rId2">
            <a:alphaModFix/>
          </a:blip>
          <a:srcRect l="28246" r="28246"/>
          <a:stretch/>
        </p:blipFill>
        <p:spPr>
          <a:xfrm>
            <a:off x="0" y="1"/>
            <a:ext cx="10613571" cy="13715999"/>
          </a:xfrm>
          <a:prstGeom prst="rect">
            <a:avLst/>
          </a:prstGeom>
          <a:noFill/>
          <a:ln>
            <a:noFill/>
          </a:ln>
        </p:spPr>
      </p:pic>
      <p:sp>
        <p:nvSpPr>
          <p:cNvPr id="95" name="Google Shape;95;p115"/>
          <p:cNvSpPr>
            <a:spLocks noGrp="1"/>
          </p:cNvSpPr>
          <p:nvPr>
            <p:ph type="pic" idx="3"/>
          </p:nvPr>
        </p:nvSpPr>
        <p:spPr>
          <a:xfrm>
            <a:off x="662391" y="1133946"/>
            <a:ext cx="9318433" cy="4953000"/>
          </a:xfrm>
          <a:prstGeom prst="rect">
            <a:avLst/>
          </a:prstGeom>
          <a:noFill/>
          <a:ln>
            <a:noFill/>
          </a:ln>
          <a:effectLst>
            <a:outerShdw blurRad="165100" dist="88900" dir="8100000" algn="tr" rotWithShape="0">
              <a:srgbClr val="000000">
                <a:alpha val="54901"/>
              </a:srgbClr>
            </a:outerShdw>
          </a:effectLst>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Char char="▪"/>
              <a:defRPr sz="66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
        <p:nvSpPr>
          <p:cNvPr id="96" name="Google Shape;96;p115"/>
          <p:cNvSpPr>
            <a:spLocks noGrp="1"/>
          </p:cNvSpPr>
          <p:nvPr>
            <p:ph type="pic" idx="4"/>
          </p:nvPr>
        </p:nvSpPr>
        <p:spPr>
          <a:xfrm>
            <a:off x="662391" y="6334596"/>
            <a:ext cx="9318433" cy="4953000"/>
          </a:xfrm>
          <a:prstGeom prst="rect">
            <a:avLst/>
          </a:prstGeom>
          <a:noFill/>
          <a:ln>
            <a:noFill/>
          </a:ln>
          <a:effectLst>
            <a:outerShdw blurRad="165100" dist="88900" dir="8100000" algn="tr" rotWithShape="0">
              <a:srgbClr val="000000">
                <a:alpha val="54901"/>
              </a:srgbClr>
            </a:outerShdw>
          </a:effectLst>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Char char="▪"/>
              <a:defRPr sz="66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plit Content (RedLine)">
  <p:cSld name="Split Content (RedLine)">
    <p:spTree>
      <p:nvGrpSpPr>
        <p:cNvPr id="1" name="Shape 97"/>
        <p:cNvGrpSpPr/>
        <p:nvPr/>
      </p:nvGrpSpPr>
      <p:grpSpPr>
        <a:xfrm>
          <a:off x="0" y="0"/>
          <a:ext cx="0" cy="0"/>
          <a:chOff x="0" y="0"/>
          <a:chExt cx="0" cy="0"/>
        </a:xfrm>
      </p:grpSpPr>
      <p:sp>
        <p:nvSpPr>
          <p:cNvPr id="98" name="Google Shape;98;p116"/>
          <p:cNvSpPr txBox="1">
            <a:spLocks noGrp="1"/>
          </p:cNvSpPr>
          <p:nvPr>
            <p:ph type="title"/>
          </p:nvPr>
        </p:nvSpPr>
        <p:spPr>
          <a:xfrm>
            <a:off x="1304948" y="745722"/>
            <a:ext cx="9507285" cy="32186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9" name="Google Shape;99;p116"/>
          <p:cNvSpPr txBox="1">
            <a:spLocks noGrp="1"/>
          </p:cNvSpPr>
          <p:nvPr>
            <p:ph type="body" idx="1"/>
          </p:nvPr>
        </p:nvSpPr>
        <p:spPr>
          <a:xfrm>
            <a:off x="1304949" y="4389120"/>
            <a:ext cx="9507284" cy="7955280"/>
          </a:xfrm>
          <a:prstGeom prst="rect">
            <a:avLst/>
          </a:prstGeom>
          <a:noFill/>
          <a:ln>
            <a:noFill/>
          </a:ln>
        </p:spPr>
        <p:txBody>
          <a:bodyPr spcFirstLastPara="1" wrap="square" lIns="91425" tIns="45700" rIns="91425" bIns="45700" anchor="t" anchorCtr="0">
            <a:normAutofit/>
          </a:bodyPr>
          <a:lstStyle>
            <a:lvl1pPr marL="457200" lvl="0" indent="-487680" algn="l">
              <a:lnSpc>
                <a:spcPct val="90000"/>
              </a:lnSpc>
              <a:spcBef>
                <a:spcPts val="2399"/>
              </a:spcBef>
              <a:spcAft>
                <a:spcPts val="0"/>
              </a:spcAft>
              <a:buSzPts val="4080"/>
              <a:buChar char="▪"/>
              <a:defRPr sz="4800"/>
            </a:lvl1pPr>
            <a:lvl2pPr marL="914400" lvl="1" indent="-466090" algn="l">
              <a:lnSpc>
                <a:spcPct val="90000"/>
              </a:lnSpc>
              <a:spcBef>
                <a:spcPts val="800"/>
              </a:spcBef>
              <a:spcAft>
                <a:spcPts val="0"/>
              </a:spcAft>
              <a:buSzPts val="3740"/>
              <a:buChar char="▪"/>
              <a:defRPr sz="4400"/>
            </a:lvl2pPr>
            <a:lvl3pPr marL="1371600" lvl="2" indent="-444500" algn="l">
              <a:lnSpc>
                <a:spcPct val="90000"/>
              </a:lnSpc>
              <a:spcBef>
                <a:spcPts val="800"/>
              </a:spcBef>
              <a:spcAft>
                <a:spcPts val="0"/>
              </a:spcAft>
              <a:buSzPts val="3400"/>
              <a:buChar char="o"/>
              <a:defRPr sz="4000"/>
            </a:lvl3pPr>
            <a:lvl4pPr marL="1828800" lvl="3" indent="-444500" algn="l">
              <a:lnSpc>
                <a:spcPct val="90000"/>
              </a:lnSpc>
              <a:spcBef>
                <a:spcPts val="800"/>
              </a:spcBef>
              <a:spcAft>
                <a:spcPts val="0"/>
              </a:spcAft>
              <a:buSzPts val="3400"/>
              <a:buChar char="•"/>
              <a:defRPr sz="4000"/>
            </a:lvl4pPr>
            <a:lvl5pPr marL="2286000" lvl="4" indent="-444500" algn="l">
              <a:lnSpc>
                <a:spcPct val="90000"/>
              </a:lnSpc>
              <a:spcBef>
                <a:spcPts val="800"/>
              </a:spcBef>
              <a:spcAft>
                <a:spcPts val="0"/>
              </a:spcAft>
              <a:buSzPts val="3400"/>
              <a:buChar char="▪"/>
              <a:defRPr sz="4000"/>
            </a:lvl5pPr>
            <a:lvl6pPr marL="2743200" lvl="5" indent="-422855" algn="l">
              <a:lnSpc>
                <a:spcPct val="90000"/>
              </a:lnSpc>
              <a:spcBef>
                <a:spcPts val="800"/>
              </a:spcBef>
              <a:spcAft>
                <a:spcPts val="0"/>
              </a:spcAft>
              <a:buSzPts val="3059"/>
              <a:buChar char="▪"/>
              <a:defRPr sz="3599"/>
            </a:lvl6pPr>
            <a:lvl7pPr marL="3200400" lvl="6" indent="-422855" algn="l">
              <a:lnSpc>
                <a:spcPct val="90000"/>
              </a:lnSpc>
              <a:spcBef>
                <a:spcPts val="800"/>
              </a:spcBef>
              <a:spcAft>
                <a:spcPts val="0"/>
              </a:spcAft>
              <a:buSzPts val="3059"/>
              <a:buChar char="▪"/>
              <a:defRPr sz="3599"/>
            </a:lvl7pPr>
            <a:lvl8pPr marL="3657600" lvl="7" indent="-422855" algn="l">
              <a:lnSpc>
                <a:spcPct val="90000"/>
              </a:lnSpc>
              <a:spcBef>
                <a:spcPts val="800"/>
              </a:spcBef>
              <a:spcAft>
                <a:spcPts val="0"/>
              </a:spcAft>
              <a:buSzPts val="3059"/>
              <a:buChar char="▪"/>
              <a:defRPr sz="3599"/>
            </a:lvl8pPr>
            <a:lvl9pPr marL="4114800" lvl="8" indent="-422855" algn="l">
              <a:lnSpc>
                <a:spcPct val="90000"/>
              </a:lnSpc>
              <a:spcBef>
                <a:spcPts val="800"/>
              </a:spcBef>
              <a:spcAft>
                <a:spcPts val="400"/>
              </a:spcAft>
              <a:buSzPts val="3059"/>
              <a:buChar char="▪"/>
              <a:defRPr sz="3599"/>
            </a:lvl9pPr>
          </a:lstStyle>
          <a:p>
            <a:endParaRPr/>
          </a:p>
        </p:txBody>
      </p:sp>
      <p:sp>
        <p:nvSpPr>
          <p:cNvPr id="100" name="Google Shape;100;p116"/>
          <p:cNvSpPr txBox="1">
            <a:spLocks noGrp="1"/>
          </p:cNvSpPr>
          <p:nvPr>
            <p:ph type="dt" idx="10"/>
          </p:nvPr>
        </p:nvSpPr>
        <p:spPr>
          <a:xfrm>
            <a:off x="15924700" y="12545569"/>
            <a:ext cx="6545399" cy="7302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116"/>
          <p:cNvSpPr txBox="1">
            <a:spLocks noGrp="1"/>
          </p:cNvSpPr>
          <p:nvPr>
            <p:ph type="body" idx="2"/>
          </p:nvPr>
        </p:nvSpPr>
        <p:spPr>
          <a:xfrm>
            <a:off x="13369480" y="4389120"/>
            <a:ext cx="9507284" cy="7955280"/>
          </a:xfrm>
          <a:prstGeom prst="rect">
            <a:avLst/>
          </a:prstGeom>
          <a:noFill/>
          <a:ln>
            <a:noFill/>
          </a:ln>
        </p:spPr>
        <p:txBody>
          <a:bodyPr spcFirstLastPara="1" wrap="square" lIns="91425" tIns="45700" rIns="91425" bIns="45700" anchor="t" anchorCtr="0">
            <a:normAutofit/>
          </a:bodyPr>
          <a:lstStyle>
            <a:lvl1pPr marL="457200" lvl="0" indent="-487680" algn="l">
              <a:lnSpc>
                <a:spcPct val="90000"/>
              </a:lnSpc>
              <a:spcBef>
                <a:spcPts val="2399"/>
              </a:spcBef>
              <a:spcAft>
                <a:spcPts val="0"/>
              </a:spcAft>
              <a:buSzPts val="4080"/>
              <a:buChar char="▪"/>
              <a:defRPr sz="4800"/>
            </a:lvl1pPr>
            <a:lvl2pPr marL="914400" lvl="1" indent="-466090" algn="l">
              <a:lnSpc>
                <a:spcPct val="90000"/>
              </a:lnSpc>
              <a:spcBef>
                <a:spcPts val="800"/>
              </a:spcBef>
              <a:spcAft>
                <a:spcPts val="0"/>
              </a:spcAft>
              <a:buSzPts val="3740"/>
              <a:buChar char="▪"/>
              <a:defRPr sz="4400"/>
            </a:lvl2pPr>
            <a:lvl3pPr marL="1371600" lvl="2" indent="-444500" algn="l">
              <a:lnSpc>
                <a:spcPct val="90000"/>
              </a:lnSpc>
              <a:spcBef>
                <a:spcPts val="800"/>
              </a:spcBef>
              <a:spcAft>
                <a:spcPts val="0"/>
              </a:spcAft>
              <a:buSzPts val="3400"/>
              <a:buChar char="o"/>
              <a:defRPr sz="4000"/>
            </a:lvl3pPr>
            <a:lvl4pPr marL="1828800" lvl="3" indent="-444500" algn="l">
              <a:lnSpc>
                <a:spcPct val="90000"/>
              </a:lnSpc>
              <a:spcBef>
                <a:spcPts val="800"/>
              </a:spcBef>
              <a:spcAft>
                <a:spcPts val="0"/>
              </a:spcAft>
              <a:buSzPts val="3400"/>
              <a:buChar char="•"/>
              <a:defRPr sz="4000"/>
            </a:lvl4pPr>
            <a:lvl5pPr marL="2286000" lvl="4" indent="-444500" algn="l">
              <a:lnSpc>
                <a:spcPct val="90000"/>
              </a:lnSpc>
              <a:spcBef>
                <a:spcPts val="800"/>
              </a:spcBef>
              <a:spcAft>
                <a:spcPts val="0"/>
              </a:spcAft>
              <a:buSzPts val="3400"/>
              <a:buChar char="▪"/>
              <a:defRPr sz="4000"/>
            </a:lvl5pPr>
            <a:lvl6pPr marL="2743200" lvl="5" indent="-422855" algn="l">
              <a:lnSpc>
                <a:spcPct val="90000"/>
              </a:lnSpc>
              <a:spcBef>
                <a:spcPts val="800"/>
              </a:spcBef>
              <a:spcAft>
                <a:spcPts val="0"/>
              </a:spcAft>
              <a:buSzPts val="3059"/>
              <a:buChar char="▪"/>
              <a:defRPr sz="3599"/>
            </a:lvl6pPr>
            <a:lvl7pPr marL="3200400" lvl="6" indent="-422855" algn="l">
              <a:lnSpc>
                <a:spcPct val="90000"/>
              </a:lnSpc>
              <a:spcBef>
                <a:spcPts val="800"/>
              </a:spcBef>
              <a:spcAft>
                <a:spcPts val="0"/>
              </a:spcAft>
              <a:buSzPts val="3059"/>
              <a:buChar char="▪"/>
              <a:defRPr sz="3599"/>
            </a:lvl7pPr>
            <a:lvl8pPr marL="3657600" lvl="7" indent="-422855" algn="l">
              <a:lnSpc>
                <a:spcPct val="90000"/>
              </a:lnSpc>
              <a:spcBef>
                <a:spcPts val="800"/>
              </a:spcBef>
              <a:spcAft>
                <a:spcPts val="0"/>
              </a:spcAft>
              <a:buSzPts val="3059"/>
              <a:buChar char="▪"/>
              <a:defRPr sz="3599"/>
            </a:lvl8pPr>
            <a:lvl9pPr marL="4114800" lvl="8" indent="-422855" algn="l">
              <a:lnSpc>
                <a:spcPct val="90000"/>
              </a:lnSpc>
              <a:spcBef>
                <a:spcPts val="800"/>
              </a:spcBef>
              <a:spcAft>
                <a:spcPts val="400"/>
              </a:spcAft>
              <a:buSzPts val="3059"/>
              <a:buChar char="▪"/>
              <a:defRPr sz="3599"/>
            </a:lvl9pPr>
          </a:lstStyle>
          <a:p>
            <a:endParaRPr/>
          </a:p>
        </p:txBody>
      </p:sp>
      <p:sp>
        <p:nvSpPr>
          <p:cNvPr id="102" name="Google Shape;102;p116"/>
          <p:cNvSpPr>
            <a:spLocks noGrp="1"/>
          </p:cNvSpPr>
          <p:nvPr>
            <p:ph type="dgm" idx="3"/>
          </p:nvPr>
        </p:nvSpPr>
        <p:spPr>
          <a:xfrm rot="5400000">
            <a:off x="6608679" y="7002342"/>
            <a:ext cx="10964355" cy="122099"/>
          </a:xfrm>
          <a:prstGeom prst="rect">
            <a:avLst/>
          </a:prstGeom>
          <a:solidFill>
            <a:schemeClr val="accent1"/>
          </a:solid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None/>
              <a:defRPr sz="6600" b="0" i="0" u="none" strike="noStrike" cap="none">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Picture+Info(Left)">
  <p:cSld name="Picture+Info(Left)">
    <p:spTree>
      <p:nvGrpSpPr>
        <p:cNvPr id="1" name="Shape 103"/>
        <p:cNvGrpSpPr/>
        <p:nvPr/>
      </p:nvGrpSpPr>
      <p:grpSpPr>
        <a:xfrm>
          <a:off x="0" y="0"/>
          <a:ext cx="0" cy="0"/>
          <a:chOff x="0" y="0"/>
          <a:chExt cx="0" cy="0"/>
        </a:xfrm>
      </p:grpSpPr>
      <p:sp>
        <p:nvSpPr>
          <p:cNvPr id="104" name="Google Shape;104;p117"/>
          <p:cNvSpPr>
            <a:spLocks noGrp="1"/>
          </p:cNvSpPr>
          <p:nvPr>
            <p:ph type="pic" idx="2"/>
          </p:nvPr>
        </p:nvSpPr>
        <p:spPr>
          <a:xfrm>
            <a:off x="0" y="0"/>
            <a:ext cx="10925176" cy="13716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Char char="▪"/>
              <a:defRPr sz="66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
        <p:nvSpPr>
          <p:cNvPr id="105" name="Google Shape;105;p117"/>
          <p:cNvSpPr txBox="1">
            <a:spLocks noGrp="1"/>
          </p:cNvSpPr>
          <p:nvPr>
            <p:ph type="body" idx="1"/>
          </p:nvPr>
        </p:nvSpPr>
        <p:spPr>
          <a:xfrm>
            <a:off x="11551103" y="4668252"/>
            <a:ext cx="10699597" cy="7676147"/>
          </a:xfrm>
          <a:prstGeom prst="rect">
            <a:avLst/>
          </a:prstGeom>
          <a:noFill/>
          <a:ln>
            <a:noFill/>
          </a:ln>
        </p:spPr>
        <p:txBody>
          <a:bodyPr spcFirstLastPara="1" wrap="square" lIns="91425" tIns="45700" rIns="91425" bIns="45700" anchor="t" anchorCtr="0">
            <a:normAutofit/>
          </a:bodyPr>
          <a:lstStyle>
            <a:lvl1pPr marL="457200" lvl="0" indent="-584835" algn="l">
              <a:lnSpc>
                <a:spcPct val="90000"/>
              </a:lnSpc>
              <a:spcBef>
                <a:spcPts val="2399"/>
              </a:spcBef>
              <a:spcAft>
                <a:spcPts val="0"/>
              </a:spcAft>
              <a:buSzPts val="5610"/>
              <a:buChar char="▪"/>
              <a:defRPr/>
            </a:lvl1pPr>
            <a:lvl2pPr marL="914400" lvl="1" indent="-325755" algn="l">
              <a:lnSpc>
                <a:spcPct val="90000"/>
              </a:lnSpc>
              <a:spcBef>
                <a:spcPts val="800"/>
              </a:spcBef>
              <a:spcAft>
                <a:spcPts val="0"/>
              </a:spcAft>
              <a:buSzPts val="1530"/>
              <a:buChar char="▪"/>
              <a:defRPr/>
            </a:lvl2pPr>
            <a:lvl3pPr marL="1371600" lvl="2" indent="-325755" algn="l">
              <a:lnSpc>
                <a:spcPct val="90000"/>
              </a:lnSpc>
              <a:spcBef>
                <a:spcPts val="800"/>
              </a:spcBef>
              <a:spcAft>
                <a:spcPts val="0"/>
              </a:spcAft>
              <a:buSzPts val="1530"/>
              <a:buChar char="o"/>
              <a:defRPr/>
            </a:lvl3pPr>
            <a:lvl4pPr marL="1828800" lvl="3" indent="-325755" algn="l">
              <a:lnSpc>
                <a:spcPct val="90000"/>
              </a:lnSpc>
              <a:spcBef>
                <a:spcPts val="800"/>
              </a:spcBef>
              <a:spcAft>
                <a:spcPts val="0"/>
              </a:spcAft>
              <a:buSzPts val="1530"/>
              <a:buChar char="•"/>
              <a:defRPr/>
            </a:lvl4pPr>
            <a:lvl5pPr marL="2286000" lvl="4" indent="-325754" algn="l">
              <a:lnSpc>
                <a:spcPct val="90000"/>
              </a:lnSpc>
              <a:spcBef>
                <a:spcPts val="800"/>
              </a:spcBef>
              <a:spcAft>
                <a:spcPts val="0"/>
              </a:spcAft>
              <a:buSzPts val="1530"/>
              <a:buChar char="▪"/>
              <a:defRPr/>
            </a:lvl5pPr>
            <a:lvl6pPr marL="2743200" lvl="5" indent="-325754" algn="l">
              <a:lnSpc>
                <a:spcPct val="90000"/>
              </a:lnSpc>
              <a:spcBef>
                <a:spcPts val="800"/>
              </a:spcBef>
              <a:spcAft>
                <a:spcPts val="0"/>
              </a:spcAft>
              <a:buSzPts val="1530"/>
              <a:buChar char="▪"/>
              <a:defRPr/>
            </a:lvl6pPr>
            <a:lvl7pPr marL="3200400" lvl="6" indent="-325754" algn="l">
              <a:lnSpc>
                <a:spcPct val="90000"/>
              </a:lnSpc>
              <a:spcBef>
                <a:spcPts val="800"/>
              </a:spcBef>
              <a:spcAft>
                <a:spcPts val="0"/>
              </a:spcAft>
              <a:buSzPts val="1530"/>
              <a:buChar char="▪"/>
              <a:defRPr/>
            </a:lvl7pPr>
            <a:lvl8pPr marL="3657600" lvl="7" indent="-325754" algn="l">
              <a:lnSpc>
                <a:spcPct val="90000"/>
              </a:lnSpc>
              <a:spcBef>
                <a:spcPts val="800"/>
              </a:spcBef>
              <a:spcAft>
                <a:spcPts val="0"/>
              </a:spcAft>
              <a:buSzPts val="1530"/>
              <a:buChar char="▪"/>
              <a:defRPr/>
            </a:lvl8pPr>
            <a:lvl9pPr marL="4114800" lvl="8" indent="-325754" algn="l">
              <a:lnSpc>
                <a:spcPct val="90000"/>
              </a:lnSpc>
              <a:spcBef>
                <a:spcPts val="800"/>
              </a:spcBef>
              <a:spcAft>
                <a:spcPts val="400"/>
              </a:spcAft>
              <a:buSzPts val="1530"/>
              <a:buChar char="▪"/>
              <a:defRPr/>
            </a:lvl9pPr>
          </a:lstStyle>
          <a:p>
            <a:endParaRPr/>
          </a:p>
        </p:txBody>
      </p:sp>
      <p:sp>
        <p:nvSpPr>
          <p:cNvPr id="106" name="Google Shape;106;p117"/>
          <p:cNvSpPr txBox="1">
            <a:spLocks noGrp="1"/>
          </p:cNvSpPr>
          <p:nvPr>
            <p:ph type="title"/>
          </p:nvPr>
        </p:nvSpPr>
        <p:spPr>
          <a:xfrm>
            <a:off x="11551103" y="585301"/>
            <a:ext cx="10010573" cy="273541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7200"/>
              <a:buFont typeface="Crimson Text"/>
              <a:buNone/>
              <a:defRPr sz="72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7" name="Google Shape;107;p117"/>
          <p:cNvSpPr>
            <a:spLocks noGrp="1"/>
          </p:cNvSpPr>
          <p:nvPr>
            <p:ph type="dgm" idx="3"/>
          </p:nvPr>
        </p:nvSpPr>
        <p:spPr>
          <a:xfrm>
            <a:off x="11551103" y="3877874"/>
            <a:ext cx="3314520" cy="69014"/>
          </a:xfrm>
          <a:prstGeom prst="rect">
            <a:avLst/>
          </a:prstGeom>
          <a:solidFill>
            <a:schemeClr val="accent1"/>
          </a:solid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None/>
              <a:defRPr sz="6600" b="0" i="0" u="none" strike="noStrike" cap="none">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Info(Right)">
  <p:cSld name="Picture+Info(Right)">
    <p:spTree>
      <p:nvGrpSpPr>
        <p:cNvPr id="1" name="Shape 108"/>
        <p:cNvGrpSpPr/>
        <p:nvPr/>
      </p:nvGrpSpPr>
      <p:grpSpPr>
        <a:xfrm>
          <a:off x="0" y="0"/>
          <a:ext cx="0" cy="0"/>
          <a:chOff x="0" y="0"/>
          <a:chExt cx="0" cy="0"/>
        </a:xfrm>
      </p:grpSpPr>
      <p:sp>
        <p:nvSpPr>
          <p:cNvPr id="109" name="Google Shape;109;p118"/>
          <p:cNvSpPr>
            <a:spLocks noGrp="1"/>
          </p:cNvSpPr>
          <p:nvPr>
            <p:ph type="pic" idx="2"/>
          </p:nvPr>
        </p:nvSpPr>
        <p:spPr>
          <a:xfrm>
            <a:off x="13452473" y="0"/>
            <a:ext cx="10925176" cy="13716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Char char="▪"/>
              <a:defRPr sz="66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
        <p:nvSpPr>
          <p:cNvPr id="110" name="Google Shape;110;p118"/>
          <p:cNvSpPr txBox="1">
            <a:spLocks noGrp="1"/>
          </p:cNvSpPr>
          <p:nvPr>
            <p:ph type="body" idx="1"/>
          </p:nvPr>
        </p:nvSpPr>
        <p:spPr>
          <a:xfrm>
            <a:off x="851506" y="4740206"/>
            <a:ext cx="10699597" cy="7676147"/>
          </a:xfrm>
          <a:prstGeom prst="rect">
            <a:avLst/>
          </a:prstGeom>
          <a:noFill/>
          <a:ln>
            <a:noFill/>
          </a:ln>
        </p:spPr>
        <p:txBody>
          <a:bodyPr spcFirstLastPara="1" wrap="square" lIns="91425" tIns="45700" rIns="91425" bIns="45700" anchor="t" anchorCtr="0">
            <a:normAutofit/>
          </a:bodyPr>
          <a:lstStyle>
            <a:lvl1pPr marL="457200" lvl="0" indent="-584835" algn="l">
              <a:lnSpc>
                <a:spcPct val="90000"/>
              </a:lnSpc>
              <a:spcBef>
                <a:spcPts val="2399"/>
              </a:spcBef>
              <a:spcAft>
                <a:spcPts val="0"/>
              </a:spcAft>
              <a:buSzPts val="5610"/>
              <a:buChar char="▪"/>
              <a:defRPr/>
            </a:lvl1pPr>
            <a:lvl2pPr marL="914400" lvl="1" indent="-325755" algn="l">
              <a:lnSpc>
                <a:spcPct val="90000"/>
              </a:lnSpc>
              <a:spcBef>
                <a:spcPts val="800"/>
              </a:spcBef>
              <a:spcAft>
                <a:spcPts val="0"/>
              </a:spcAft>
              <a:buSzPts val="1530"/>
              <a:buChar char="▪"/>
              <a:defRPr/>
            </a:lvl2pPr>
            <a:lvl3pPr marL="1371600" lvl="2" indent="-325755" algn="l">
              <a:lnSpc>
                <a:spcPct val="90000"/>
              </a:lnSpc>
              <a:spcBef>
                <a:spcPts val="800"/>
              </a:spcBef>
              <a:spcAft>
                <a:spcPts val="0"/>
              </a:spcAft>
              <a:buSzPts val="1530"/>
              <a:buChar char="o"/>
              <a:defRPr/>
            </a:lvl3pPr>
            <a:lvl4pPr marL="1828800" lvl="3" indent="-325755" algn="l">
              <a:lnSpc>
                <a:spcPct val="90000"/>
              </a:lnSpc>
              <a:spcBef>
                <a:spcPts val="800"/>
              </a:spcBef>
              <a:spcAft>
                <a:spcPts val="0"/>
              </a:spcAft>
              <a:buSzPts val="1530"/>
              <a:buChar char="•"/>
              <a:defRPr/>
            </a:lvl4pPr>
            <a:lvl5pPr marL="2286000" lvl="4" indent="-325754" algn="l">
              <a:lnSpc>
                <a:spcPct val="90000"/>
              </a:lnSpc>
              <a:spcBef>
                <a:spcPts val="800"/>
              </a:spcBef>
              <a:spcAft>
                <a:spcPts val="0"/>
              </a:spcAft>
              <a:buSzPts val="1530"/>
              <a:buChar char="▪"/>
              <a:defRPr/>
            </a:lvl5pPr>
            <a:lvl6pPr marL="2743200" lvl="5" indent="-325754" algn="l">
              <a:lnSpc>
                <a:spcPct val="90000"/>
              </a:lnSpc>
              <a:spcBef>
                <a:spcPts val="800"/>
              </a:spcBef>
              <a:spcAft>
                <a:spcPts val="0"/>
              </a:spcAft>
              <a:buSzPts val="1530"/>
              <a:buChar char="▪"/>
              <a:defRPr/>
            </a:lvl6pPr>
            <a:lvl7pPr marL="3200400" lvl="6" indent="-325754" algn="l">
              <a:lnSpc>
                <a:spcPct val="90000"/>
              </a:lnSpc>
              <a:spcBef>
                <a:spcPts val="800"/>
              </a:spcBef>
              <a:spcAft>
                <a:spcPts val="0"/>
              </a:spcAft>
              <a:buSzPts val="1530"/>
              <a:buChar char="▪"/>
              <a:defRPr/>
            </a:lvl7pPr>
            <a:lvl8pPr marL="3657600" lvl="7" indent="-325754" algn="l">
              <a:lnSpc>
                <a:spcPct val="90000"/>
              </a:lnSpc>
              <a:spcBef>
                <a:spcPts val="800"/>
              </a:spcBef>
              <a:spcAft>
                <a:spcPts val="0"/>
              </a:spcAft>
              <a:buSzPts val="1530"/>
              <a:buChar char="▪"/>
              <a:defRPr/>
            </a:lvl8pPr>
            <a:lvl9pPr marL="4114800" lvl="8" indent="-325754" algn="l">
              <a:lnSpc>
                <a:spcPct val="90000"/>
              </a:lnSpc>
              <a:spcBef>
                <a:spcPts val="800"/>
              </a:spcBef>
              <a:spcAft>
                <a:spcPts val="400"/>
              </a:spcAft>
              <a:buSzPts val="1530"/>
              <a:buChar char="▪"/>
              <a:defRPr/>
            </a:lvl9pPr>
          </a:lstStyle>
          <a:p>
            <a:endParaRPr/>
          </a:p>
        </p:txBody>
      </p:sp>
      <p:sp>
        <p:nvSpPr>
          <p:cNvPr id="111" name="Google Shape;111;p118"/>
          <p:cNvSpPr txBox="1">
            <a:spLocks noGrp="1"/>
          </p:cNvSpPr>
          <p:nvPr>
            <p:ph type="title"/>
          </p:nvPr>
        </p:nvSpPr>
        <p:spPr>
          <a:xfrm>
            <a:off x="851506" y="657255"/>
            <a:ext cx="10010573" cy="2735415"/>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chemeClr val="accent1"/>
              </a:buClr>
              <a:buSzPts val="8800"/>
              <a:buFont typeface="Crimson Text"/>
              <a:buNone/>
              <a:defRPr sz="88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118"/>
          <p:cNvSpPr txBox="1">
            <a:spLocks noGrp="1"/>
          </p:cNvSpPr>
          <p:nvPr>
            <p:ph type="sldNum" idx="12"/>
          </p:nvPr>
        </p:nvSpPr>
        <p:spPr>
          <a:xfrm>
            <a:off x="11861875" y="12416353"/>
            <a:ext cx="1279827" cy="730250"/>
          </a:xfrm>
          <a:prstGeom prst="rect">
            <a:avLst/>
          </a:prstGeom>
          <a:noFill/>
          <a:ln>
            <a:noFill/>
          </a:ln>
        </p:spPr>
        <p:txBody>
          <a:bodyPr spcFirstLastPara="1" wrap="square" lIns="91425" tIns="45700" rIns="91425" bIns="45700" anchor="ctr" anchorCtr="0">
            <a:noAutofit/>
          </a:bodyPr>
          <a:lstStyle>
            <a:lvl1pPr marL="0" lvl="0" indent="0" algn="ctr">
              <a:spcBef>
                <a:spcPts val="0"/>
              </a:spcBef>
              <a:buNone/>
              <a:defRPr sz="2400" b="1">
                <a:solidFill>
                  <a:srgbClr val="B1B1B1"/>
                </a:solidFill>
                <a:latin typeface="Source Sans Pro"/>
                <a:ea typeface="Source Sans Pro"/>
                <a:cs typeface="Source Sans Pro"/>
                <a:sym typeface="Source Sans Pro"/>
              </a:defRPr>
            </a:lvl1pPr>
            <a:lvl2pPr marL="0" lvl="1" indent="0" algn="ctr">
              <a:spcBef>
                <a:spcPts val="0"/>
              </a:spcBef>
              <a:buNone/>
              <a:defRPr sz="2400" b="1">
                <a:solidFill>
                  <a:srgbClr val="B1B1B1"/>
                </a:solidFill>
                <a:latin typeface="Source Sans Pro"/>
                <a:ea typeface="Source Sans Pro"/>
                <a:cs typeface="Source Sans Pro"/>
                <a:sym typeface="Source Sans Pro"/>
              </a:defRPr>
            </a:lvl2pPr>
            <a:lvl3pPr marL="0" lvl="2" indent="0" algn="ctr">
              <a:spcBef>
                <a:spcPts val="0"/>
              </a:spcBef>
              <a:buNone/>
              <a:defRPr sz="2400" b="1">
                <a:solidFill>
                  <a:srgbClr val="B1B1B1"/>
                </a:solidFill>
                <a:latin typeface="Source Sans Pro"/>
                <a:ea typeface="Source Sans Pro"/>
                <a:cs typeface="Source Sans Pro"/>
                <a:sym typeface="Source Sans Pro"/>
              </a:defRPr>
            </a:lvl3pPr>
            <a:lvl4pPr marL="0" lvl="3" indent="0" algn="ctr">
              <a:spcBef>
                <a:spcPts val="0"/>
              </a:spcBef>
              <a:buNone/>
              <a:defRPr sz="2400" b="1">
                <a:solidFill>
                  <a:srgbClr val="B1B1B1"/>
                </a:solidFill>
                <a:latin typeface="Source Sans Pro"/>
                <a:ea typeface="Source Sans Pro"/>
                <a:cs typeface="Source Sans Pro"/>
                <a:sym typeface="Source Sans Pro"/>
              </a:defRPr>
            </a:lvl4pPr>
            <a:lvl5pPr marL="0" lvl="4" indent="0" algn="ctr">
              <a:spcBef>
                <a:spcPts val="0"/>
              </a:spcBef>
              <a:buNone/>
              <a:defRPr sz="2400" b="1">
                <a:solidFill>
                  <a:srgbClr val="B1B1B1"/>
                </a:solidFill>
                <a:latin typeface="Source Sans Pro"/>
                <a:ea typeface="Source Sans Pro"/>
                <a:cs typeface="Source Sans Pro"/>
                <a:sym typeface="Source Sans Pro"/>
              </a:defRPr>
            </a:lvl5pPr>
            <a:lvl6pPr marL="0" lvl="5" indent="0" algn="ctr">
              <a:spcBef>
                <a:spcPts val="0"/>
              </a:spcBef>
              <a:buNone/>
              <a:defRPr sz="2400" b="1">
                <a:solidFill>
                  <a:srgbClr val="B1B1B1"/>
                </a:solidFill>
                <a:latin typeface="Source Sans Pro"/>
                <a:ea typeface="Source Sans Pro"/>
                <a:cs typeface="Source Sans Pro"/>
                <a:sym typeface="Source Sans Pro"/>
              </a:defRPr>
            </a:lvl6pPr>
            <a:lvl7pPr marL="0" lvl="6" indent="0" algn="ctr">
              <a:spcBef>
                <a:spcPts val="0"/>
              </a:spcBef>
              <a:buNone/>
              <a:defRPr sz="2400" b="1">
                <a:solidFill>
                  <a:srgbClr val="B1B1B1"/>
                </a:solidFill>
                <a:latin typeface="Source Sans Pro"/>
                <a:ea typeface="Source Sans Pro"/>
                <a:cs typeface="Source Sans Pro"/>
                <a:sym typeface="Source Sans Pro"/>
              </a:defRPr>
            </a:lvl7pPr>
            <a:lvl8pPr marL="0" lvl="7" indent="0" algn="ctr">
              <a:spcBef>
                <a:spcPts val="0"/>
              </a:spcBef>
              <a:buNone/>
              <a:defRPr sz="2400" b="1">
                <a:solidFill>
                  <a:srgbClr val="B1B1B1"/>
                </a:solidFill>
                <a:latin typeface="Source Sans Pro"/>
                <a:ea typeface="Source Sans Pro"/>
                <a:cs typeface="Source Sans Pro"/>
                <a:sym typeface="Source Sans Pro"/>
              </a:defRPr>
            </a:lvl8pPr>
            <a:lvl9pPr marL="0" lvl="8" indent="0" algn="ctr">
              <a:spcBef>
                <a:spcPts val="0"/>
              </a:spcBef>
              <a:buNone/>
              <a:defRPr sz="2400" b="1">
                <a:solidFill>
                  <a:srgbClr val="B1B1B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113" name="Google Shape;113;p118"/>
          <p:cNvSpPr>
            <a:spLocks noGrp="1"/>
          </p:cNvSpPr>
          <p:nvPr>
            <p:ph type="dgm" idx="3"/>
          </p:nvPr>
        </p:nvSpPr>
        <p:spPr>
          <a:xfrm>
            <a:off x="851506" y="3951369"/>
            <a:ext cx="3314520" cy="69014"/>
          </a:xfrm>
          <a:prstGeom prst="rect">
            <a:avLst/>
          </a:prstGeom>
          <a:solidFill>
            <a:schemeClr val="accent1"/>
          </a:solid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None/>
              <a:defRPr sz="6600" b="0" i="0" u="none" strike="noStrike" cap="none">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Lg Picture with Caption">
  <p:cSld name="Lg Picture with Caption">
    <p:spTree>
      <p:nvGrpSpPr>
        <p:cNvPr id="1" name="Shape 114"/>
        <p:cNvGrpSpPr/>
        <p:nvPr/>
      </p:nvGrpSpPr>
      <p:grpSpPr>
        <a:xfrm>
          <a:off x="0" y="0"/>
          <a:ext cx="0" cy="0"/>
          <a:chOff x="0" y="0"/>
          <a:chExt cx="0" cy="0"/>
        </a:xfrm>
      </p:grpSpPr>
      <p:sp>
        <p:nvSpPr>
          <p:cNvPr id="115" name="Google Shape;115;p119"/>
          <p:cNvSpPr txBox="1">
            <a:spLocks noGrp="1"/>
          </p:cNvSpPr>
          <p:nvPr>
            <p:ph type="title"/>
          </p:nvPr>
        </p:nvSpPr>
        <p:spPr>
          <a:xfrm>
            <a:off x="17094827" y="1371600"/>
            <a:ext cx="6399133" cy="347472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accent1"/>
              </a:buClr>
              <a:buSzPts val="6398"/>
              <a:buFont typeface="Crimson Text"/>
              <a:buNone/>
              <a:defRPr sz="6398"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119"/>
          <p:cNvSpPr>
            <a:spLocks noGrp="1"/>
          </p:cNvSpPr>
          <p:nvPr>
            <p:ph type="pic" idx="2"/>
          </p:nvPr>
        </p:nvSpPr>
        <p:spPr>
          <a:xfrm>
            <a:off x="0" y="0"/>
            <a:ext cx="16603156" cy="13716000"/>
          </a:xfrm>
          <a:prstGeom prst="rect">
            <a:avLst/>
          </a:prstGeom>
          <a:solidFill>
            <a:srgbClr val="E1E1E1"/>
          </a:solid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438"/>
              <a:buFont typeface="Noto Sans Symbols"/>
              <a:buNone/>
              <a:defRPr sz="6398"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759"/>
              <a:buFont typeface="Noto Sans Symbols"/>
              <a:buNone/>
              <a:defRPr sz="5599"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79"/>
              <a:buFont typeface="Courier New"/>
              <a:buNone/>
              <a:defRPr sz="4799"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3399"/>
              <a:buFont typeface="Arial"/>
              <a:buNone/>
              <a:defRPr sz="3999"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3399"/>
              <a:buFont typeface="Noto Sans Symbols"/>
              <a:buNone/>
              <a:defRPr sz="3999"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3399"/>
              <a:buFont typeface="Noto Sans Symbols"/>
              <a:buNone/>
              <a:defRPr sz="39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3399"/>
              <a:buFont typeface="Noto Sans Symbols"/>
              <a:buNone/>
              <a:defRPr sz="39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3399"/>
              <a:buFont typeface="Noto Sans Symbols"/>
              <a:buNone/>
              <a:defRPr sz="39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3399"/>
              <a:buFont typeface="Noto Sans Symbols"/>
              <a:buNone/>
              <a:defRPr sz="39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
        <p:nvSpPr>
          <p:cNvPr id="117" name="Google Shape;117;p119"/>
          <p:cNvSpPr txBox="1">
            <a:spLocks noGrp="1"/>
          </p:cNvSpPr>
          <p:nvPr>
            <p:ph type="body" idx="1"/>
          </p:nvPr>
        </p:nvSpPr>
        <p:spPr>
          <a:xfrm>
            <a:off x="17094200" y="5165725"/>
            <a:ext cx="6399213" cy="6929438"/>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2399"/>
              </a:spcBef>
              <a:spcAft>
                <a:spcPts val="0"/>
              </a:spcAft>
              <a:buSzPts val="1530"/>
              <a:buChar char="▪"/>
              <a:defRPr/>
            </a:lvl1pPr>
            <a:lvl2pPr marL="914400" lvl="1" indent="-325755" algn="l">
              <a:lnSpc>
                <a:spcPct val="90000"/>
              </a:lnSpc>
              <a:spcBef>
                <a:spcPts val="800"/>
              </a:spcBef>
              <a:spcAft>
                <a:spcPts val="0"/>
              </a:spcAft>
              <a:buSzPts val="1530"/>
              <a:buChar char="▪"/>
              <a:defRPr/>
            </a:lvl2pPr>
            <a:lvl3pPr marL="1371600" lvl="2" indent="-325755" algn="l">
              <a:lnSpc>
                <a:spcPct val="90000"/>
              </a:lnSpc>
              <a:spcBef>
                <a:spcPts val="800"/>
              </a:spcBef>
              <a:spcAft>
                <a:spcPts val="0"/>
              </a:spcAft>
              <a:buSzPts val="1530"/>
              <a:buChar char="o"/>
              <a:defRPr/>
            </a:lvl3pPr>
            <a:lvl4pPr marL="1828800" lvl="3" indent="-325755" algn="l">
              <a:lnSpc>
                <a:spcPct val="90000"/>
              </a:lnSpc>
              <a:spcBef>
                <a:spcPts val="800"/>
              </a:spcBef>
              <a:spcAft>
                <a:spcPts val="0"/>
              </a:spcAft>
              <a:buSzPts val="1530"/>
              <a:buChar char="•"/>
              <a:defRPr/>
            </a:lvl4pPr>
            <a:lvl5pPr marL="2286000" lvl="4" indent="-325754" algn="l">
              <a:lnSpc>
                <a:spcPct val="90000"/>
              </a:lnSpc>
              <a:spcBef>
                <a:spcPts val="800"/>
              </a:spcBef>
              <a:spcAft>
                <a:spcPts val="0"/>
              </a:spcAft>
              <a:buSzPts val="1530"/>
              <a:buChar char="▪"/>
              <a:defRPr/>
            </a:lvl5pPr>
            <a:lvl6pPr marL="2743200" lvl="5" indent="-325754" algn="l">
              <a:lnSpc>
                <a:spcPct val="90000"/>
              </a:lnSpc>
              <a:spcBef>
                <a:spcPts val="800"/>
              </a:spcBef>
              <a:spcAft>
                <a:spcPts val="0"/>
              </a:spcAft>
              <a:buSzPts val="1530"/>
              <a:buChar char="▪"/>
              <a:defRPr/>
            </a:lvl6pPr>
            <a:lvl7pPr marL="3200400" lvl="6" indent="-325754" algn="l">
              <a:lnSpc>
                <a:spcPct val="90000"/>
              </a:lnSpc>
              <a:spcBef>
                <a:spcPts val="800"/>
              </a:spcBef>
              <a:spcAft>
                <a:spcPts val="0"/>
              </a:spcAft>
              <a:buSzPts val="1530"/>
              <a:buChar char="▪"/>
              <a:defRPr/>
            </a:lvl7pPr>
            <a:lvl8pPr marL="3657600" lvl="7" indent="-325754" algn="l">
              <a:lnSpc>
                <a:spcPct val="90000"/>
              </a:lnSpc>
              <a:spcBef>
                <a:spcPts val="800"/>
              </a:spcBef>
              <a:spcAft>
                <a:spcPts val="0"/>
              </a:spcAft>
              <a:buSzPts val="1530"/>
              <a:buChar char="▪"/>
              <a:defRPr/>
            </a:lvl8pPr>
            <a:lvl9pPr marL="4114800" lvl="8" indent="-325754" algn="l">
              <a:lnSpc>
                <a:spcPct val="90000"/>
              </a:lnSpc>
              <a:spcBef>
                <a:spcPts val="800"/>
              </a:spcBef>
              <a:spcAft>
                <a:spcPts val="400"/>
              </a:spcAft>
              <a:buSzPts val="153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3_Columns Circle pics">
  <p:cSld name="3_Columns Circle pics">
    <p:spTree>
      <p:nvGrpSpPr>
        <p:cNvPr id="1" name="Shape 118"/>
        <p:cNvGrpSpPr/>
        <p:nvPr/>
      </p:nvGrpSpPr>
      <p:grpSpPr>
        <a:xfrm>
          <a:off x="0" y="0"/>
          <a:ext cx="0" cy="0"/>
          <a:chOff x="0" y="0"/>
          <a:chExt cx="0" cy="0"/>
        </a:xfrm>
      </p:grpSpPr>
      <p:sp>
        <p:nvSpPr>
          <p:cNvPr id="119" name="Google Shape;119;p120"/>
          <p:cNvSpPr>
            <a:spLocks noGrp="1"/>
          </p:cNvSpPr>
          <p:nvPr>
            <p:ph type="pic" idx="2"/>
          </p:nvPr>
        </p:nvSpPr>
        <p:spPr>
          <a:xfrm>
            <a:off x="2700180" y="3056455"/>
            <a:ext cx="3735069" cy="3735069"/>
          </a:xfrm>
          <a:prstGeom prst="ellipse">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2380"/>
              <a:buFont typeface="Noto Sans Symbols"/>
              <a:buNone/>
              <a:defRPr sz="2800" b="0" i="0" u="none" strike="noStrike" cap="none">
                <a:solidFill>
                  <a:srgbClr val="D8D8D8"/>
                </a:solidFill>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
        <p:nvSpPr>
          <p:cNvPr id="120" name="Google Shape;120;p120"/>
          <p:cNvSpPr txBox="1">
            <a:spLocks noGrp="1"/>
          </p:cNvSpPr>
          <p:nvPr>
            <p:ph type="title"/>
          </p:nvPr>
        </p:nvSpPr>
        <p:spPr>
          <a:xfrm>
            <a:off x="3442834" y="11202"/>
            <a:ext cx="17654672" cy="2076450"/>
          </a:xfrm>
          <a:prstGeom prst="rect">
            <a:avLst/>
          </a:prstGeom>
          <a:noFill/>
          <a:ln>
            <a:noFill/>
          </a:ln>
        </p:spPr>
        <p:txBody>
          <a:bodyPr spcFirstLastPara="1" wrap="square" lIns="91425" tIns="45700" rIns="91425" bIns="45700" anchor="b" anchorCtr="0">
            <a:noAutofit/>
          </a:bodyPr>
          <a:lstStyle>
            <a:lvl1pPr lvl="0" algn="ctr">
              <a:lnSpc>
                <a:spcPct val="90000"/>
              </a:lnSpc>
              <a:spcBef>
                <a:spcPts val="0"/>
              </a:spcBef>
              <a:spcAft>
                <a:spcPts val="0"/>
              </a:spcAft>
              <a:buClr>
                <a:schemeClr val="accent1"/>
              </a:buClr>
              <a:buSzPts val="7200"/>
              <a:buFont typeface="Crimson Text"/>
              <a:buNone/>
              <a:defRPr sz="72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120"/>
          <p:cNvSpPr txBox="1">
            <a:spLocks noGrp="1"/>
          </p:cNvSpPr>
          <p:nvPr>
            <p:ph type="body" idx="1"/>
          </p:nvPr>
        </p:nvSpPr>
        <p:spPr>
          <a:xfrm>
            <a:off x="2700178" y="6963626"/>
            <a:ext cx="3735071" cy="790068"/>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SzPts val="2720"/>
              <a:buNone/>
              <a:defRPr sz="3200" b="1">
                <a:solidFill>
                  <a:schemeClr val="accent1"/>
                </a:solidFill>
              </a:defRPr>
            </a:lvl1pPr>
            <a:lvl2pPr marL="914400" lvl="1" indent="-228600" algn="ctr">
              <a:lnSpc>
                <a:spcPct val="90000"/>
              </a:lnSpc>
              <a:spcBef>
                <a:spcPts val="800"/>
              </a:spcBef>
              <a:spcAft>
                <a:spcPts val="0"/>
              </a:spcAft>
              <a:buSzPts val="2040"/>
              <a:buNone/>
              <a:defRPr sz="2400"/>
            </a:lvl2pPr>
            <a:lvl3pPr marL="1371600" lvl="2" indent="-325755" algn="l">
              <a:lnSpc>
                <a:spcPct val="90000"/>
              </a:lnSpc>
              <a:spcBef>
                <a:spcPts val="800"/>
              </a:spcBef>
              <a:spcAft>
                <a:spcPts val="0"/>
              </a:spcAft>
              <a:buSzPts val="1530"/>
              <a:buChar char="o"/>
              <a:defRPr/>
            </a:lvl3pPr>
            <a:lvl4pPr marL="1828800" lvl="3" indent="-325755" algn="l">
              <a:lnSpc>
                <a:spcPct val="90000"/>
              </a:lnSpc>
              <a:spcBef>
                <a:spcPts val="800"/>
              </a:spcBef>
              <a:spcAft>
                <a:spcPts val="0"/>
              </a:spcAft>
              <a:buSzPts val="1530"/>
              <a:buChar char="•"/>
              <a:defRPr/>
            </a:lvl4pPr>
            <a:lvl5pPr marL="2286000" lvl="4" indent="-325754" algn="l">
              <a:lnSpc>
                <a:spcPct val="90000"/>
              </a:lnSpc>
              <a:spcBef>
                <a:spcPts val="800"/>
              </a:spcBef>
              <a:spcAft>
                <a:spcPts val="0"/>
              </a:spcAft>
              <a:buSzPts val="1530"/>
              <a:buChar char="▪"/>
              <a:defRPr/>
            </a:lvl5pPr>
            <a:lvl6pPr marL="2743200" lvl="5" indent="-325754" algn="l">
              <a:lnSpc>
                <a:spcPct val="90000"/>
              </a:lnSpc>
              <a:spcBef>
                <a:spcPts val="800"/>
              </a:spcBef>
              <a:spcAft>
                <a:spcPts val="0"/>
              </a:spcAft>
              <a:buSzPts val="1530"/>
              <a:buChar char="▪"/>
              <a:defRPr/>
            </a:lvl6pPr>
            <a:lvl7pPr marL="3200400" lvl="6" indent="-325754" algn="l">
              <a:lnSpc>
                <a:spcPct val="90000"/>
              </a:lnSpc>
              <a:spcBef>
                <a:spcPts val="800"/>
              </a:spcBef>
              <a:spcAft>
                <a:spcPts val="0"/>
              </a:spcAft>
              <a:buSzPts val="1530"/>
              <a:buChar char="▪"/>
              <a:defRPr/>
            </a:lvl7pPr>
            <a:lvl8pPr marL="3657600" lvl="7" indent="-325754" algn="l">
              <a:lnSpc>
                <a:spcPct val="90000"/>
              </a:lnSpc>
              <a:spcBef>
                <a:spcPts val="800"/>
              </a:spcBef>
              <a:spcAft>
                <a:spcPts val="0"/>
              </a:spcAft>
              <a:buSzPts val="1530"/>
              <a:buChar char="▪"/>
              <a:defRPr/>
            </a:lvl8pPr>
            <a:lvl9pPr marL="4114800" lvl="8" indent="-325754" algn="l">
              <a:lnSpc>
                <a:spcPct val="90000"/>
              </a:lnSpc>
              <a:spcBef>
                <a:spcPts val="800"/>
              </a:spcBef>
              <a:spcAft>
                <a:spcPts val="400"/>
              </a:spcAft>
              <a:buSzPts val="1530"/>
              <a:buChar char="▪"/>
              <a:defRPr/>
            </a:lvl9pPr>
          </a:lstStyle>
          <a:p>
            <a:endParaRPr/>
          </a:p>
        </p:txBody>
      </p:sp>
      <p:sp>
        <p:nvSpPr>
          <p:cNvPr id="122" name="Google Shape;122;p120"/>
          <p:cNvSpPr>
            <a:spLocks noGrp="1"/>
          </p:cNvSpPr>
          <p:nvPr>
            <p:ph type="dgm" idx="3"/>
          </p:nvPr>
        </p:nvSpPr>
        <p:spPr>
          <a:xfrm>
            <a:off x="10612910" y="2575995"/>
            <a:ext cx="3314520" cy="69014"/>
          </a:xfrm>
          <a:prstGeom prst="rect">
            <a:avLst/>
          </a:prstGeom>
          <a:solidFill>
            <a:schemeClr val="accent1"/>
          </a:solid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None/>
              <a:defRPr sz="6600" b="0" i="0" u="none" strike="noStrike" cap="none">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
        <p:nvSpPr>
          <p:cNvPr id="123" name="Google Shape;123;p120"/>
          <p:cNvSpPr txBox="1">
            <a:spLocks noGrp="1"/>
          </p:cNvSpPr>
          <p:nvPr>
            <p:ph type="body" idx="4"/>
          </p:nvPr>
        </p:nvSpPr>
        <p:spPr>
          <a:xfrm>
            <a:off x="1918514" y="7925796"/>
            <a:ext cx="5298398" cy="971005"/>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SzPts val="2720"/>
              <a:buNone/>
              <a:defRPr sz="3200"/>
            </a:lvl1pPr>
            <a:lvl2pPr marL="914400" lvl="1" indent="-228600" algn="ctr">
              <a:lnSpc>
                <a:spcPct val="90000"/>
              </a:lnSpc>
              <a:spcBef>
                <a:spcPts val="800"/>
              </a:spcBef>
              <a:spcAft>
                <a:spcPts val="0"/>
              </a:spcAft>
              <a:buSzPts val="2040"/>
              <a:buNone/>
              <a:defRPr sz="2400"/>
            </a:lvl2pPr>
            <a:lvl3pPr marL="1371600" lvl="2" indent="-325755" algn="l">
              <a:lnSpc>
                <a:spcPct val="90000"/>
              </a:lnSpc>
              <a:spcBef>
                <a:spcPts val="800"/>
              </a:spcBef>
              <a:spcAft>
                <a:spcPts val="0"/>
              </a:spcAft>
              <a:buSzPts val="1530"/>
              <a:buChar char="o"/>
              <a:defRPr/>
            </a:lvl3pPr>
            <a:lvl4pPr marL="1828800" lvl="3" indent="-325755" algn="l">
              <a:lnSpc>
                <a:spcPct val="90000"/>
              </a:lnSpc>
              <a:spcBef>
                <a:spcPts val="800"/>
              </a:spcBef>
              <a:spcAft>
                <a:spcPts val="0"/>
              </a:spcAft>
              <a:buSzPts val="1530"/>
              <a:buChar char="•"/>
              <a:defRPr/>
            </a:lvl4pPr>
            <a:lvl5pPr marL="2286000" lvl="4" indent="-325754" algn="l">
              <a:lnSpc>
                <a:spcPct val="90000"/>
              </a:lnSpc>
              <a:spcBef>
                <a:spcPts val="800"/>
              </a:spcBef>
              <a:spcAft>
                <a:spcPts val="0"/>
              </a:spcAft>
              <a:buSzPts val="1530"/>
              <a:buChar char="▪"/>
              <a:defRPr/>
            </a:lvl5pPr>
            <a:lvl6pPr marL="2743200" lvl="5" indent="-325754" algn="l">
              <a:lnSpc>
                <a:spcPct val="90000"/>
              </a:lnSpc>
              <a:spcBef>
                <a:spcPts val="800"/>
              </a:spcBef>
              <a:spcAft>
                <a:spcPts val="0"/>
              </a:spcAft>
              <a:buSzPts val="1530"/>
              <a:buChar char="▪"/>
              <a:defRPr/>
            </a:lvl6pPr>
            <a:lvl7pPr marL="3200400" lvl="6" indent="-325754" algn="l">
              <a:lnSpc>
                <a:spcPct val="90000"/>
              </a:lnSpc>
              <a:spcBef>
                <a:spcPts val="800"/>
              </a:spcBef>
              <a:spcAft>
                <a:spcPts val="0"/>
              </a:spcAft>
              <a:buSzPts val="1530"/>
              <a:buChar char="▪"/>
              <a:defRPr/>
            </a:lvl7pPr>
            <a:lvl8pPr marL="3657600" lvl="7" indent="-325754" algn="l">
              <a:lnSpc>
                <a:spcPct val="90000"/>
              </a:lnSpc>
              <a:spcBef>
                <a:spcPts val="800"/>
              </a:spcBef>
              <a:spcAft>
                <a:spcPts val="0"/>
              </a:spcAft>
              <a:buSzPts val="1530"/>
              <a:buChar char="▪"/>
              <a:defRPr/>
            </a:lvl8pPr>
            <a:lvl9pPr marL="4114800" lvl="8" indent="-325754" algn="l">
              <a:lnSpc>
                <a:spcPct val="90000"/>
              </a:lnSpc>
              <a:spcBef>
                <a:spcPts val="800"/>
              </a:spcBef>
              <a:spcAft>
                <a:spcPts val="400"/>
              </a:spcAft>
              <a:buSzPts val="1530"/>
              <a:buChar char="▪"/>
              <a:defRPr/>
            </a:lvl9pPr>
          </a:lstStyle>
          <a:p>
            <a:endParaRPr/>
          </a:p>
        </p:txBody>
      </p:sp>
      <p:sp>
        <p:nvSpPr>
          <p:cNvPr id="124" name="Google Shape;124;p120"/>
          <p:cNvSpPr txBox="1">
            <a:spLocks noGrp="1"/>
          </p:cNvSpPr>
          <p:nvPr>
            <p:ph type="body" idx="5"/>
          </p:nvPr>
        </p:nvSpPr>
        <p:spPr>
          <a:xfrm>
            <a:off x="1918514" y="9176508"/>
            <a:ext cx="5298398" cy="430351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380"/>
              <a:buNone/>
              <a:defRPr sz="2800"/>
            </a:lvl1pPr>
            <a:lvl2pPr marL="914400" lvl="1" indent="-228600" algn="ctr">
              <a:lnSpc>
                <a:spcPct val="90000"/>
              </a:lnSpc>
              <a:spcBef>
                <a:spcPts val="800"/>
              </a:spcBef>
              <a:spcAft>
                <a:spcPts val="0"/>
              </a:spcAft>
              <a:buSzPts val="2040"/>
              <a:buNone/>
              <a:defRPr sz="2400"/>
            </a:lvl2pPr>
            <a:lvl3pPr marL="1371600" lvl="2" indent="-325755" algn="l">
              <a:lnSpc>
                <a:spcPct val="90000"/>
              </a:lnSpc>
              <a:spcBef>
                <a:spcPts val="800"/>
              </a:spcBef>
              <a:spcAft>
                <a:spcPts val="0"/>
              </a:spcAft>
              <a:buSzPts val="1530"/>
              <a:buChar char="o"/>
              <a:defRPr/>
            </a:lvl3pPr>
            <a:lvl4pPr marL="1828800" lvl="3" indent="-325755" algn="l">
              <a:lnSpc>
                <a:spcPct val="90000"/>
              </a:lnSpc>
              <a:spcBef>
                <a:spcPts val="800"/>
              </a:spcBef>
              <a:spcAft>
                <a:spcPts val="0"/>
              </a:spcAft>
              <a:buSzPts val="1530"/>
              <a:buChar char="•"/>
              <a:defRPr/>
            </a:lvl4pPr>
            <a:lvl5pPr marL="2286000" lvl="4" indent="-325754" algn="l">
              <a:lnSpc>
                <a:spcPct val="90000"/>
              </a:lnSpc>
              <a:spcBef>
                <a:spcPts val="800"/>
              </a:spcBef>
              <a:spcAft>
                <a:spcPts val="0"/>
              </a:spcAft>
              <a:buSzPts val="1530"/>
              <a:buChar char="▪"/>
              <a:defRPr/>
            </a:lvl5pPr>
            <a:lvl6pPr marL="2743200" lvl="5" indent="-325754" algn="l">
              <a:lnSpc>
                <a:spcPct val="90000"/>
              </a:lnSpc>
              <a:spcBef>
                <a:spcPts val="800"/>
              </a:spcBef>
              <a:spcAft>
                <a:spcPts val="0"/>
              </a:spcAft>
              <a:buSzPts val="1530"/>
              <a:buChar char="▪"/>
              <a:defRPr/>
            </a:lvl6pPr>
            <a:lvl7pPr marL="3200400" lvl="6" indent="-325754" algn="l">
              <a:lnSpc>
                <a:spcPct val="90000"/>
              </a:lnSpc>
              <a:spcBef>
                <a:spcPts val="800"/>
              </a:spcBef>
              <a:spcAft>
                <a:spcPts val="0"/>
              </a:spcAft>
              <a:buSzPts val="1530"/>
              <a:buChar char="▪"/>
              <a:defRPr/>
            </a:lvl7pPr>
            <a:lvl8pPr marL="3657600" lvl="7" indent="-325754" algn="l">
              <a:lnSpc>
                <a:spcPct val="90000"/>
              </a:lnSpc>
              <a:spcBef>
                <a:spcPts val="800"/>
              </a:spcBef>
              <a:spcAft>
                <a:spcPts val="0"/>
              </a:spcAft>
              <a:buSzPts val="1530"/>
              <a:buChar char="▪"/>
              <a:defRPr/>
            </a:lvl8pPr>
            <a:lvl9pPr marL="4114800" lvl="8" indent="-325754" algn="l">
              <a:lnSpc>
                <a:spcPct val="90000"/>
              </a:lnSpc>
              <a:spcBef>
                <a:spcPts val="800"/>
              </a:spcBef>
              <a:spcAft>
                <a:spcPts val="400"/>
              </a:spcAft>
              <a:buSzPts val="1530"/>
              <a:buChar char="▪"/>
              <a:defRPr/>
            </a:lvl9pPr>
          </a:lstStyle>
          <a:p>
            <a:endParaRPr/>
          </a:p>
        </p:txBody>
      </p:sp>
      <p:sp>
        <p:nvSpPr>
          <p:cNvPr id="125" name="Google Shape;125;p120"/>
          <p:cNvSpPr>
            <a:spLocks noGrp="1"/>
          </p:cNvSpPr>
          <p:nvPr>
            <p:ph type="pic" idx="6"/>
          </p:nvPr>
        </p:nvSpPr>
        <p:spPr>
          <a:xfrm>
            <a:off x="10440882" y="3056455"/>
            <a:ext cx="3735069" cy="3735069"/>
          </a:xfrm>
          <a:prstGeom prst="ellipse">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2380"/>
              <a:buFont typeface="Noto Sans Symbols"/>
              <a:buNone/>
              <a:defRPr sz="2800" b="0" i="0" u="none" strike="noStrike" cap="none">
                <a:solidFill>
                  <a:srgbClr val="D8D8D8"/>
                </a:solidFill>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
        <p:nvSpPr>
          <p:cNvPr id="126" name="Google Shape;126;p120"/>
          <p:cNvSpPr txBox="1">
            <a:spLocks noGrp="1"/>
          </p:cNvSpPr>
          <p:nvPr>
            <p:ph type="body" idx="7"/>
          </p:nvPr>
        </p:nvSpPr>
        <p:spPr>
          <a:xfrm>
            <a:off x="10440880" y="6963626"/>
            <a:ext cx="3735071" cy="790068"/>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SzPts val="2720"/>
              <a:buNone/>
              <a:defRPr sz="3200" b="1">
                <a:solidFill>
                  <a:schemeClr val="accent1"/>
                </a:solidFill>
              </a:defRPr>
            </a:lvl1pPr>
            <a:lvl2pPr marL="914400" lvl="1" indent="-228600" algn="ctr">
              <a:lnSpc>
                <a:spcPct val="90000"/>
              </a:lnSpc>
              <a:spcBef>
                <a:spcPts val="800"/>
              </a:spcBef>
              <a:spcAft>
                <a:spcPts val="0"/>
              </a:spcAft>
              <a:buSzPts val="2040"/>
              <a:buNone/>
              <a:defRPr sz="2400"/>
            </a:lvl2pPr>
            <a:lvl3pPr marL="1371600" lvl="2" indent="-325755" algn="l">
              <a:lnSpc>
                <a:spcPct val="90000"/>
              </a:lnSpc>
              <a:spcBef>
                <a:spcPts val="800"/>
              </a:spcBef>
              <a:spcAft>
                <a:spcPts val="0"/>
              </a:spcAft>
              <a:buSzPts val="1530"/>
              <a:buChar char="o"/>
              <a:defRPr/>
            </a:lvl3pPr>
            <a:lvl4pPr marL="1828800" lvl="3" indent="-325755" algn="l">
              <a:lnSpc>
                <a:spcPct val="90000"/>
              </a:lnSpc>
              <a:spcBef>
                <a:spcPts val="800"/>
              </a:spcBef>
              <a:spcAft>
                <a:spcPts val="0"/>
              </a:spcAft>
              <a:buSzPts val="1530"/>
              <a:buChar char="•"/>
              <a:defRPr/>
            </a:lvl4pPr>
            <a:lvl5pPr marL="2286000" lvl="4" indent="-325754" algn="l">
              <a:lnSpc>
                <a:spcPct val="90000"/>
              </a:lnSpc>
              <a:spcBef>
                <a:spcPts val="800"/>
              </a:spcBef>
              <a:spcAft>
                <a:spcPts val="0"/>
              </a:spcAft>
              <a:buSzPts val="1530"/>
              <a:buChar char="▪"/>
              <a:defRPr/>
            </a:lvl5pPr>
            <a:lvl6pPr marL="2743200" lvl="5" indent="-325754" algn="l">
              <a:lnSpc>
                <a:spcPct val="90000"/>
              </a:lnSpc>
              <a:spcBef>
                <a:spcPts val="800"/>
              </a:spcBef>
              <a:spcAft>
                <a:spcPts val="0"/>
              </a:spcAft>
              <a:buSzPts val="1530"/>
              <a:buChar char="▪"/>
              <a:defRPr/>
            </a:lvl6pPr>
            <a:lvl7pPr marL="3200400" lvl="6" indent="-325754" algn="l">
              <a:lnSpc>
                <a:spcPct val="90000"/>
              </a:lnSpc>
              <a:spcBef>
                <a:spcPts val="800"/>
              </a:spcBef>
              <a:spcAft>
                <a:spcPts val="0"/>
              </a:spcAft>
              <a:buSzPts val="1530"/>
              <a:buChar char="▪"/>
              <a:defRPr/>
            </a:lvl7pPr>
            <a:lvl8pPr marL="3657600" lvl="7" indent="-325754" algn="l">
              <a:lnSpc>
                <a:spcPct val="90000"/>
              </a:lnSpc>
              <a:spcBef>
                <a:spcPts val="800"/>
              </a:spcBef>
              <a:spcAft>
                <a:spcPts val="0"/>
              </a:spcAft>
              <a:buSzPts val="1530"/>
              <a:buChar char="▪"/>
              <a:defRPr/>
            </a:lvl8pPr>
            <a:lvl9pPr marL="4114800" lvl="8" indent="-325754" algn="l">
              <a:lnSpc>
                <a:spcPct val="90000"/>
              </a:lnSpc>
              <a:spcBef>
                <a:spcPts val="800"/>
              </a:spcBef>
              <a:spcAft>
                <a:spcPts val="400"/>
              </a:spcAft>
              <a:buSzPts val="1530"/>
              <a:buChar char="▪"/>
              <a:defRPr/>
            </a:lvl9pPr>
          </a:lstStyle>
          <a:p>
            <a:endParaRPr/>
          </a:p>
        </p:txBody>
      </p:sp>
      <p:sp>
        <p:nvSpPr>
          <p:cNvPr id="127" name="Google Shape;127;p120"/>
          <p:cNvSpPr txBox="1">
            <a:spLocks noGrp="1"/>
          </p:cNvSpPr>
          <p:nvPr>
            <p:ph type="body" idx="8"/>
          </p:nvPr>
        </p:nvSpPr>
        <p:spPr>
          <a:xfrm>
            <a:off x="9659216" y="7925796"/>
            <a:ext cx="5298398" cy="971005"/>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SzPts val="2720"/>
              <a:buNone/>
              <a:defRPr sz="3200"/>
            </a:lvl1pPr>
            <a:lvl2pPr marL="914400" lvl="1" indent="-228600" algn="ctr">
              <a:lnSpc>
                <a:spcPct val="90000"/>
              </a:lnSpc>
              <a:spcBef>
                <a:spcPts val="800"/>
              </a:spcBef>
              <a:spcAft>
                <a:spcPts val="0"/>
              </a:spcAft>
              <a:buSzPts val="2040"/>
              <a:buNone/>
              <a:defRPr sz="2400"/>
            </a:lvl2pPr>
            <a:lvl3pPr marL="1371600" lvl="2" indent="-325755" algn="l">
              <a:lnSpc>
                <a:spcPct val="90000"/>
              </a:lnSpc>
              <a:spcBef>
                <a:spcPts val="800"/>
              </a:spcBef>
              <a:spcAft>
                <a:spcPts val="0"/>
              </a:spcAft>
              <a:buSzPts val="1530"/>
              <a:buChar char="o"/>
              <a:defRPr/>
            </a:lvl3pPr>
            <a:lvl4pPr marL="1828800" lvl="3" indent="-325755" algn="l">
              <a:lnSpc>
                <a:spcPct val="90000"/>
              </a:lnSpc>
              <a:spcBef>
                <a:spcPts val="800"/>
              </a:spcBef>
              <a:spcAft>
                <a:spcPts val="0"/>
              </a:spcAft>
              <a:buSzPts val="1530"/>
              <a:buChar char="•"/>
              <a:defRPr/>
            </a:lvl4pPr>
            <a:lvl5pPr marL="2286000" lvl="4" indent="-325754" algn="l">
              <a:lnSpc>
                <a:spcPct val="90000"/>
              </a:lnSpc>
              <a:spcBef>
                <a:spcPts val="800"/>
              </a:spcBef>
              <a:spcAft>
                <a:spcPts val="0"/>
              </a:spcAft>
              <a:buSzPts val="1530"/>
              <a:buChar char="▪"/>
              <a:defRPr/>
            </a:lvl5pPr>
            <a:lvl6pPr marL="2743200" lvl="5" indent="-325754" algn="l">
              <a:lnSpc>
                <a:spcPct val="90000"/>
              </a:lnSpc>
              <a:spcBef>
                <a:spcPts val="800"/>
              </a:spcBef>
              <a:spcAft>
                <a:spcPts val="0"/>
              </a:spcAft>
              <a:buSzPts val="1530"/>
              <a:buChar char="▪"/>
              <a:defRPr/>
            </a:lvl6pPr>
            <a:lvl7pPr marL="3200400" lvl="6" indent="-325754" algn="l">
              <a:lnSpc>
                <a:spcPct val="90000"/>
              </a:lnSpc>
              <a:spcBef>
                <a:spcPts val="800"/>
              </a:spcBef>
              <a:spcAft>
                <a:spcPts val="0"/>
              </a:spcAft>
              <a:buSzPts val="1530"/>
              <a:buChar char="▪"/>
              <a:defRPr/>
            </a:lvl7pPr>
            <a:lvl8pPr marL="3657600" lvl="7" indent="-325754" algn="l">
              <a:lnSpc>
                <a:spcPct val="90000"/>
              </a:lnSpc>
              <a:spcBef>
                <a:spcPts val="800"/>
              </a:spcBef>
              <a:spcAft>
                <a:spcPts val="0"/>
              </a:spcAft>
              <a:buSzPts val="1530"/>
              <a:buChar char="▪"/>
              <a:defRPr/>
            </a:lvl8pPr>
            <a:lvl9pPr marL="4114800" lvl="8" indent="-325754" algn="l">
              <a:lnSpc>
                <a:spcPct val="90000"/>
              </a:lnSpc>
              <a:spcBef>
                <a:spcPts val="800"/>
              </a:spcBef>
              <a:spcAft>
                <a:spcPts val="400"/>
              </a:spcAft>
              <a:buSzPts val="1530"/>
              <a:buChar char="▪"/>
              <a:defRPr/>
            </a:lvl9pPr>
          </a:lstStyle>
          <a:p>
            <a:endParaRPr/>
          </a:p>
        </p:txBody>
      </p:sp>
      <p:sp>
        <p:nvSpPr>
          <p:cNvPr id="128" name="Google Shape;128;p120"/>
          <p:cNvSpPr txBox="1">
            <a:spLocks noGrp="1"/>
          </p:cNvSpPr>
          <p:nvPr>
            <p:ph type="body" idx="9"/>
          </p:nvPr>
        </p:nvSpPr>
        <p:spPr>
          <a:xfrm>
            <a:off x="9659216" y="9176508"/>
            <a:ext cx="5298398" cy="430351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380"/>
              <a:buNone/>
              <a:defRPr sz="2800"/>
            </a:lvl1pPr>
            <a:lvl2pPr marL="914400" lvl="1" indent="-228600" algn="ctr">
              <a:lnSpc>
                <a:spcPct val="90000"/>
              </a:lnSpc>
              <a:spcBef>
                <a:spcPts val="800"/>
              </a:spcBef>
              <a:spcAft>
                <a:spcPts val="0"/>
              </a:spcAft>
              <a:buSzPts val="2040"/>
              <a:buNone/>
              <a:defRPr sz="2400"/>
            </a:lvl2pPr>
            <a:lvl3pPr marL="1371600" lvl="2" indent="-325755" algn="l">
              <a:lnSpc>
                <a:spcPct val="90000"/>
              </a:lnSpc>
              <a:spcBef>
                <a:spcPts val="800"/>
              </a:spcBef>
              <a:spcAft>
                <a:spcPts val="0"/>
              </a:spcAft>
              <a:buSzPts val="1530"/>
              <a:buChar char="o"/>
              <a:defRPr/>
            </a:lvl3pPr>
            <a:lvl4pPr marL="1828800" lvl="3" indent="-325755" algn="l">
              <a:lnSpc>
                <a:spcPct val="90000"/>
              </a:lnSpc>
              <a:spcBef>
                <a:spcPts val="800"/>
              </a:spcBef>
              <a:spcAft>
                <a:spcPts val="0"/>
              </a:spcAft>
              <a:buSzPts val="1530"/>
              <a:buChar char="•"/>
              <a:defRPr/>
            </a:lvl4pPr>
            <a:lvl5pPr marL="2286000" lvl="4" indent="-325754" algn="l">
              <a:lnSpc>
                <a:spcPct val="90000"/>
              </a:lnSpc>
              <a:spcBef>
                <a:spcPts val="800"/>
              </a:spcBef>
              <a:spcAft>
                <a:spcPts val="0"/>
              </a:spcAft>
              <a:buSzPts val="1530"/>
              <a:buChar char="▪"/>
              <a:defRPr/>
            </a:lvl5pPr>
            <a:lvl6pPr marL="2743200" lvl="5" indent="-325754" algn="l">
              <a:lnSpc>
                <a:spcPct val="90000"/>
              </a:lnSpc>
              <a:spcBef>
                <a:spcPts val="800"/>
              </a:spcBef>
              <a:spcAft>
                <a:spcPts val="0"/>
              </a:spcAft>
              <a:buSzPts val="1530"/>
              <a:buChar char="▪"/>
              <a:defRPr/>
            </a:lvl6pPr>
            <a:lvl7pPr marL="3200400" lvl="6" indent="-325754" algn="l">
              <a:lnSpc>
                <a:spcPct val="90000"/>
              </a:lnSpc>
              <a:spcBef>
                <a:spcPts val="800"/>
              </a:spcBef>
              <a:spcAft>
                <a:spcPts val="0"/>
              </a:spcAft>
              <a:buSzPts val="1530"/>
              <a:buChar char="▪"/>
              <a:defRPr/>
            </a:lvl7pPr>
            <a:lvl8pPr marL="3657600" lvl="7" indent="-325754" algn="l">
              <a:lnSpc>
                <a:spcPct val="90000"/>
              </a:lnSpc>
              <a:spcBef>
                <a:spcPts val="800"/>
              </a:spcBef>
              <a:spcAft>
                <a:spcPts val="0"/>
              </a:spcAft>
              <a:buSzPts val="1530"/>
              <a:buChar char="▪"/>
              <a:defRPr/>
            </a:lvl8pPr>
            <a:lvl9pPr marL="4114800" lvl="8" indent="-325754" algn="l">
              <a:lnSpc>
                <a:spcPct val="90000"/>
              </a:lnSpc>
              <a:spcBef>
                <a:spcPts val="800"/>
              </a:spcBef>
              <a:spcAft>
                <a:spcPts val="400"/>
              </a:spcAft>
              <a:buSzPts val="1530"/>
              <a:buChar char="▪"/>
              <a:defRPr/>
            </a:lvl9pPr>
          </a:lstStyle>
          <a:p>
            <a:endParaRPr/>
          </a:p>
        </p:txBody>
      </p:sp>
      <p:sp>
        <p:nvSpPr>
          <p:cNvPr id="129" name="Google Shape;129;p120"/>
          <p:cNvSpPr>
            <a:spLocks noGrp="1"/>
          </p:cNvSpPr>
          <p:nvPr>
            <p:ph type="pic" idx="13"/>
          </p:nvPr>
        </p:nvSpPr>
        <p:spPr>
          <a:xfrm>
            <a:off x="18181581" y="3056455"/>
            <a:ext cx="3735069" cy="3735069"/>
          </a:xfrm>
          <a:prstGeom prst="ellipse">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2380"/>
              <a:buFont typeface="Noto Sans Symbols"/>
              <a:buNone/>
              <a:defRPr sz="2800" b="0" i="0" u="none" strike="noStrike" cap="none">
                <a:solidFill>
                  <a:srgbClr val="D8D8D8"/>
                </a:solidFill>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
        <p:nvSpPr>
          <p:cNvPr id="130" name="Google Shape;130;p120"/>
          <p:cNvSpPr txBox="1">
            <a:spLocks noGrp="1"/>
          </p:cNvSpPr>
          <p:nvPr>
            <p:ph type="body" idx="14"/>
          </p:nvPr>
        </p:nvSpPr>
        <p:spPr>
          <a:xfrm>
            <a:off x="18181580" y="6963626"/>
            <a:ext cx="3735071" cy="790068"/>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SzPts val="2720"/>
              <a:buNone/>
              <a:defRPr sz="3200" b="1">
                <a:solidFill>
                  <a:schemeClr val="accent1"/>
                </a:solidFill>
              </a:defRPr>
            </a:lvl1pPr>
            <a:lvl2pPr marL="914400" lvl="1" indent="-228600" algn="ctr">
              <a:lnSpc>
                <a:spcPct val="90000"/>
              </a:lnSpc>
              <a:spcBef>
                <a:spcPts val="800"/>
              </a:spcBef>
              <a:spcAft>
                <a:spcPts val="0"/>
              </a:spcAft>
              <a:buSzPts val="2040"/>
              <a:buNone/>
              <a:defRPr sz="2400"/>
            </a:lvl2pPr>
            <a:lvl3pPr marL="1371600" lvl="2" indent="-325755" algn="l">
              <a:lnSpc>
                <a:spcPct val="90000"/>
              </a:lnSpc>
              <a:spcBef>
                <a:spcPts val="800"/>
              </a:spcBef>
              <a:spcAft>
                <a:spcPts val="0"/>
              </a:spcAft>
              <a:buSzPts val="1530"/>
              <a:buChar char="o"/>
              <a:defRPr/>
            </a:lvl3pPr>
            <a:lvl4pPr marL="1828800" lvl="3" indent="-325755" algn="l">
              <a:lnSpc>
                <a:spcPct val="90000"/>
              </a:lnSpc>
              <a:spcBef>
                <a:spcPts val="800"/>
              </a:spcBef>
              <a:spcAft>
                <a:spcPts val="0"/>
              </a:spcAft>
              <a:buSzPts val="1530"/>
              <a:buChar char="•"/>
              <a:defRPr/>
            </a:lvl4pPr>
            <a:lvl5pPr marL="2286000" lvl="4" indent="-325754" algn="l">
              <a:lnSpc>
                <a:spcPct val="90000"/>
              </a:lnSpc>
              <a:spcBef>
                <a:spcPts val="800"/>
              </a:spcBef>
              <a:spcAft>
                <a:spcPts val="0"/>
              </a:spcAft>
              <a:buSzPts val="1530"/>
              <a:buChar char="▪"/>
              <a:defRPr/>
            </a:lvl5pPr>
            <a:lvl6pPr marL="2743200" lvl="5" indent="-325754" algn="l">
              <a:lnSpc>
                <a:spcPct val="90000"/>
              </a:lnSpc>
              <a:spcBef>
                <a:spcPts val="800"/>
              </a:spcBef>
              <a:spcAft>
                <a:spcPts val="0"/>
              </a:spcAft>
              <a:buSzPts val="1530"/>
              <a:buChar char="▪"/>
              <a:defRPr/>
            </a:lvl6pPr>
            <a:lvl7pPr marL="3200400" lvl="6" indent="-325754" algn="l">
              <a:lnSpc>
                <a:spcPct val="90000"/>
              </a:lnSpc>
              <a:spcBef>
                <a:spcPts val="800"/>
              </a:spcBef>
              <a:spcAft>
                <a:spcPts val="0"/>
              </a:spcAft>
              <a:buSzPts val="1530"/>
              <a:buChar char="▪"/>
              <a:defRPr/>
            </a:lvl7pPr>
            <a:lvl8pPr marL="3657600" lvl="7" indent="-325754" algn="l">
              <a:lnSpc>
                <a:spcPct val="90000"/>
              </a:lnSpc>
              <a:spcBef>
                <a:spcPts val="800"/>
              </a:spcBef>
              <a:spcAft>
                <a:spcPts val="0"/>
              </a:spcAft>
              <a:buSzPts val="1530"/>
              <a:buChar char="▪"/>
              <a:defRPr/>
            </a:lvl8pPr>
            <a:lvl9pPr marL="4114800" lvl="8" indent="-325754" algn="l">
              <a:lnSpc>
                <a:spcPct val="90000"/>
              </a:lnSpc>
              <a:spcBef>
                <a:spcPts val="800"/>
              </a:spcBef>
              <a:spcAft>
                <a:spcPts val="400"/>
              </a:spcAft>
              <a:buSzPts val="1530"/>
              <a:buChar char="▪"/>
              <a:defRPr/>
            </a:lvl9pPr>
          </a:lstStyle>
          <a:p>
            <a:endParaRPr/>
          </a:p>
        </p:txBody>
      </p:sp>
      <p:sp>
        <p:nvSpPr>
          <p:cNvPr id="131" name="Google Shape;131;p120"/>
          <p:cNvSpPr txBox="1">
            <a:spLocks noGrp="1"/>
          </p:cNvSpPr>
          <p:nvPr>
            <p:ph type="body" idx="15"/>
          </p:nvPr>
        </p:nvSpPr>
        <p:spPr>
          <a:xfrm>
            <a:off x="17399916" y="7925796"/>
            <a:ext cx="5298398" cy="971005"/>
          </a:xfrm>
          <a:prstGeom prst="rect">
            <a:avLst/>
          </a:prstGeom>
          <a:noFill/>
          <a:ln>
            <a:noFill/>
          </a:ln>
        </p:spPr>
        <p:txBody>
          <a:bodyPr spcFirstLastPara="1" wrap="square" lIns="91425" tIns="45700" rIns="91425" bIns="45700" anchor="t" anchorCtr="0">
            <a:noAutofit/>
          </a:bodyPr>
          <a:lstStyle>
            <a:lvl1pPr marL="457200" lvl="0" indent="-228600" algn="ctr">
              <a:lnSpc>
                <a:spcPct val="100000"/>
              </a:lnSpc>
              <a:spcBef>
                <a:spcPts val="0"/>
              </a:spcBef>
              <a:spcAft>
                <a:spcPts val="0"/>
              </a:spcAft>
              <a:buSzPts val="2720"/>
              <a:buNone/>
              <a:defRPr sz="3200"/>
            </a:lvl1pPr>
            <a:lvl2pPr marL="914400" lvl="1" indent="-228600" algn="ctr">
              <a:lnSpc>
                <a:spcPct val="90000"/>
              </a:lnSpc>
              <a:spcBef>
                <a:spcPts val="800"/>
              </a:spcBef>
              <a:spcAft>
                <a:spcPts val="0"/>
              </a:spcAft>
              <a:buSzPts val="2040"/>
              <a:buNone/>
              <a:defRPr sz="2400"/>
            </a:lvl2pPr>
            <a:lvl3pPr marL="1371600" lvl="2" indent="-325755" algn="l">
              <a:lnSpc>
                <a:spcPct val="90000"/>
              </a:lnSpc>
              <a:spcBef>
                <a:spcPts val="800"/>
              </a:spcBef>
              <a:spcAft>
                <a:spcPts val="0"/>
              </a:spcAft>
              <a:buSzPts val="1530"/>
              <a:buChar char="o"/>
              <a:defRPr/>
            </a:lvl3pPr>
            <a:lvl4pPr marL="1828800" lvl="3" indent="-325755" algn="l">
              <a:lnSpc>
                <a:spcPct val="90000"/>
              </a:lnSpc>
              <a:spcBef>
                <a:spcPts val="800"/>
              </a:spcBef>
              <a:spcAft>
                <a:spcPts val="0"/>
              </a:spcAft>
              <a:buSzPts val="1530"/>
              <a:buChar char="•"/>
              <a:defRPr/>
            </a:lvl4pPr>
            <a:lvl5pPr marL="2286000" lvl="4" indent="-325754" algn="l">
              <a:lnSpc>
                <a:spcPct val="90000"/>
              </a:lnSpc>
              <a:spcBef>
                <a:spcPts val="800"/>
              </a:spcBef>
              <a:spcAft>
                <a:spcPts val="0"/>
              </a:spcAft>
              <a:buSzPts val="1530"/>
              <a:buChar char="▪"/>
              <a:defRPr/>
            </a:lvl5pPr>
            <a:lvl6pPr marL="2743200" lvl="5" indent="-325754" algn="l">
              <a:lnSpc>
                <a:spcPct val="90000"/>
              </a:lnSpc>
              <a:spcBef>
                <a:spcPts val="800"/>
              </a:spcBef>
              <a:spcAft>
                <a:spcPts val="0"/>
              </a:spcAft>
              <a:buSzPts val="1530"/>
              <a:buChar char="▪"/>
              <a:defRPr/>
            </a:lvl6pPr>
            <a:lvl7pPr marL="3200400" lvl="6" indent="-325754" algn="l">
              <a:lnSpc>
                <a:spcPct val="90000"/>
              </a:lnSpc>
              <a:spcBef>
                <a:spcPts val="800"/>
              </a:spcBef>
              <a:spcAft>
                <a:spcPts val="0"/>
              </a:spcAft>
              <a:buSzPts val="1530"/>
              <a:buChar char="▪"/>
              <a:defRPr/>
            </a:lvl7pPr>
            <a:lvl8pPr marL="3657600" lvl="7" indent="-325754" algn="l">
              <a:lnSpc>
                <a:spcPct val="90000"/>
              </a:lnSpc>
              <a:spcBef>
                <a:spcPts val="800"/>
              </a:spcBef>
              <a:spcAft>
                <a:spcPts val="0"/>
              </a:spcAft>
              <a:buSzPts val="1530"/>
              <a:buChar char="▪"/>
              <a:defRPr/>
            </a:lvl8pPr>
            <a:lvl9pPr marL="4114800" lvl="8" indent="-325754" algn="l">
              <a:lnSpc>
                <a:spcPct val="90000"/>
              </a:lnSpc>
              <a:spcBef>
                <a:spcPts val="800"/>
              </a:spcBef>
              <a:spcAft>
                <a:spcPts val="400"/>
              </a:spcAft>
              <a:buSzPts val="1530"/>
              <a:buChar char="▪"/>
              <a:defRPr/>
            </a:lvl9pPr>
          </a:lstStyle>
          <a:p>
            <a:endParaRPr/>
          </a:p>
        </p:txBody>
      </p:sp>
      <p:sp>
        <p:nvSpPr>
          <p:cNvPr id="132" name="Google Shape;132;p120"/>
          <p:cNvSpPr txBox="1">
            <a:spLocks noGrp="1"/>
          </p:cNvSpPr>
          <p:nvPr>
            <p:ph type="body" idx="16"/>
          </p:nvPr>
        </p:nvSpPr>
        <p:spPr>
          <a:xfrm>
            <a:off x="17399916" y="9176508"/>
            <a:ext cx="5298398" cy="4303518"/>
          </a:xfrm>
          <a:prstGeom prst="rect">
            <a:avLst/>
          </a:prstGeom>
          <a:noFill/>
          <a:ln>
            <a:noFill/>
          </a:ln>
        </p:spPr>
        <p:txBody>
          <a:bodyPr spcFirstLastPara="1" wrap="square" lIns="91425" tIns="45700" rIns="91425" bIns="45700" anchor="t" anchorCtr="0">
            <a:noAutofit/>
          </a:bodyPr>
          <a:lstStyle>
            <a:lvl1pPr marL="457200" lvl="0" indent="-228600" algn="l">
              <a:lnSpc>
                <a:spcPct val="100000"/>
              </a:lnSpc>
              <a:spcBef>
                <a:spcPts val="0"/>
              </a:spcBef>
              <a:spcAft>
                <a:spcPts val="0"/>
              </a:spcAft>
              <a:buSzPts val="2380"/>
              <a:buNone/>
              <a:defRPr sz="2800"/>
            </a:lvl1pPr>
            <a:lvl2pPr marL="914400" lvl="1" indent="-228600" algn="ctr">
              <a:lnSpc>
                <a:spcPct val="90000"/>
              </a:lnSpc>
              <a:spcBef>
                <a:spcPts val="800"/>
              </a:spcBef>
              <a:spcAft>
                <a:spcPts val="0"/>
              </a:spcAft>
              <a:buSzPts val="2040"/>
              <a:buNone/>
              <a:defRPr sz="2400"/>
            </a:lvl2pPr>
            <a:lvl3pPr marL="1371600" lvl="2" indent="-325755" algn="l">
              <a:lnSpc>
                <a:spcPct val="90000"/>
              </a:lnSpc>
              <a:spcBef>
                <a:spcPts val="800"/>
              </a:spcBef>
              <a:spcAft>
                <a:spcPts val="0"/>
              </a:spcAft>
              <a:buSzPts val="1530"/>
              <a:buChar char="o"/>
              <a:defRPr/>
            </a:lvl3pPr>
            <a:lvl4pPr marL="1828800" lvl="3" indent="-325755" algn="l">
              <a:lnSpc>
                <a:spcPct val="90000"/>
              </a:lnSpc>
              <a:spcBef>
                <a:spcPts val="800"/>
              </a:spcBef>
              <a:spcAft>
                <a:spcPts val="0"/>
              </a:spcAft>
              <a:buSzPts val="1530"/>
              <a:buChar char="•"/>
              <a:defRPr/>
            </a:lvl4pPr>
            <a:lvl5pPr marL="2286000" lvl="4" indent="-325754" algn="l">
              <a:lnSpc>
                <a:spcPct val="90000"/>
              </a:lnSpc>
              <a:spcBef>
                <a:spcPts val="800"/>
              </a:spcBef>
              <a:spcAft>
                <a:spcPts val="0"/>
              </a:spcAft>
              <a:buSzPts val="1530"/>
              <a:buChar char="▪"/>
              <a:defRPr/>
            </a:lvl5pPr>
            <a:lvl6pPr marL="2743200" lvl="5" indent="-325754" algn="l">
              <a:lnSpc>
                <a:spcPct val="90000"/>
              </a:lnSpc>
              <a:spcBef>
                <a:spcPts val="800"/>
              </a:spcBef>
              <a:spcAft>
                <a:spcPts val="0"/>
              </a:spcAft>
              <a:buSzPts val="1530"/>
              <a:buChar char="▪"/>
              <a:defRPr/>
            </a:lvl6pPr>
            <a:lvl7pPr marL="3200400" lvl="6" indent="-325754" algn="l">
              <a:lnSpc>
                <a:spcPct val="90000"/>
              </a:lnSpc>
              <a:spcBef>
                <a:spcPts val="800"/>
              </a:spcBef>
              <a:spcAft>
                <a:spcPts val="0"/>
              </a:spcAft>
              <a:buSzPts val="1530"/>
              <a:buChar char="▪"/>
              <a:defRPr/>
            </a:lvl7pPr>
            <a:lvl8pPr marL="3657600" lvl="7" indent="-325754" algn="l">
              <a:lnSpc>
                <a:spcPct val="90000"/>
              </a:lnSpc>
              <a:spcBef>
                <a:spcPts val="800"/>
              </a:spcBef>
              <a:spcAft>
                <a:spcPts val="0"/>
              </a:spcAft>
              <a:buSzPts val="1530"/>
              <a:buChar char="▪"/>
              <a:defRPr/>
            </a:lvl8pPr>
            <a:lvl9pPr marL="4114800" lvl="8" indent="-325754" algn="l">
              <a:lnSpc>
                <a:spcPct val="90000"/>
              </a:lnSpc>
              <a:spcBef>
                <a:spcPts val="800"/>
              </a:spcBef>
              <a:spcAft>
                <a:spcPts val="400"/>
              </a:spcAft>
              <a:buSzPts val="153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Picture (Horizontal)">
  <p:cSld name="Title+Picture (Horizontal)">
    <p:spTree>
      <p:nvGrpSpPr>
        <p:cNvPr id="1" name="Shape 133"/>
        <p:cNvGrpSpPr/>
        <p:nvPr/>
      </p:nvGrpSpPr>
      <p:grpSpPr>
        <a:xfrm>
          <a:off x="0" y="0"/>
          <a:ext cx="0" cy="0"/>
          <a:chOff x="0" y="0"/>
          <a:chExt cx="0" cy="0"/>
        </a:xfrm>
      </p:grpSpPr>
      <p:sp>
        <p:nvSpPr>
          <p:cNvPr id="134" name="Google Shape;134;p121"/>
          <p:cNvSpPr txBox="1">
            <a:spLocks noGrp="1"/>
          </p:cNvSpPr>
          <p:nvPr>
            <p:ph type="title"/>
          </p:nvPr>
        </p:nvSpPr>
        <p:spPr>
          <a:xfrm>
            <a:off x="3739017" y="324465"/>
            <a:ext cx="17463633" cy="2087494"/>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accent1"/>
              </a:buClr>
              <a:buSzPts val="8000"/>
              <a:buFont typeface="Crimson Text"/>
              <a:buNone/>
              <a:defRPr sz="80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5" name="Google Shape;135;p121"/>
          <p:cNvSpPr>
            <a:spLocks noGrp="1"/>
          </p:cNvSpPr>
          <p:nvPr>
            <p:ph type="pic" idx="2"/>
          </p:nvPr>
        </p:nvSpPr>
        <p:spPr>
          <a:xfrm>
            <a:off x="1729015" y="2990850"/>
            <a:ext cx="21483637" cy="1015365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Char char="▪"/>
              <a:defRPr sz="66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
        <p:nvSpPr>
          <p:cNvPr id="136" name="Google Shape;136;p121"/>
          <p:cNvSpPr>
            <a:spLocks noGrp="1"/>
          </p:cNvSpPr>
          <p:nvPr>
            <p:ph type="dgm" idx="3"/>
          </p:nvPr>
        </p:nvSpPr>
        <p:spPr>
          <a:xfrm>
            <a:off x="10813573" y="2632390"/>
            <a:ext cx="3314520" cy="69014"/>
          </a:xfrm>
          <a:prstGeom prst="rect">
            <a:avLst/>
          </a:prstGeom>
          <a:solidFill>
            <a:schemeClr val="accent1"/>
          </a:solid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None/>
              <a:defRPr sz="6600" b="0" i="0" u="none" strike="noStrike" cap="none">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Picture (Verticle)">
  <p:cSld name="Title+Picture (Verticle)">
    <p:spTree>
      <p:nvGrpSpPr>
        <p:cNvPr id="1" name="Shape 137"/>
        <p:cNvGrpSpPr/>
        <p:nvPr/>
      </p:nvGrpSpPr>
      <p:grpSpPr>
        <a:xfrm>
          <a:off x="0" y="0"/>
          <a:ext cx="0" cy="0"/>
          <a:chOff x="0" y="0"/>
          <a:chExt cx="0" cy="0"/>
        </a:xfrm>
      </p:grpSpPr>
      <p:sp>
        <p:nvSpPr>
          <p:cNvPr id="138" name="Google Shape;138;p122"/>
          <p:cNvSpPr txBox="1">
            <a:spLocks noGrp="1"/>
          </p:cNvSpPr>
          <p:nvPr>
            <p:ph type="title"/>
          </p:nvPr>
        </p:nvSpPr>
        <p:spPr>
          <a:xfrm rot="-5400000">
            <a:off x="-3383996" y="5219473"/>
            <a:ext cx="12529226" cy="3218688"/>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0"/>
              </a:spcBef>
              <a:spcAft>
                <a:spcPts val="0"/>
              </a:spcAft>
              <a:buClr>
                <a:schemeClr val="accent1"/>
              </a:buClr>
              <a:buSzPts val="10797"/>
              <a:buFont typeface="Crimson Text"/>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9" name="Google Shape;139;p122"/>
          <p:cNvSpPr>
            <a:spLocks noGrp="1"/>
          </p:cNvSpPr>
          <p:nvPr>
            <p:ph type="pic" idx="2"/>
          </p:nvPr>
        </p:nvSpPr>
        <p:spPr>
          <a:xfrm>
            <a:off x="5738813" y="719138"/>
            <a:ext cx="17102137" cy="121412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Char char="▪"/>
              <a:defRPr sz="66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Welcome Message">
  <p:cSld name="Welcome Message">
    <p:spTree>
      <p:nvGrpSpPr>
        <p:cNvPr id="1" name="Shape 32"/>
        <p:cNvGrpSpPr/>
        <p:nvPr/>
      </p:nvGrpSpPr>
      <p:grpSpPr>
        <a:xfrm>
          <a:off x="0" y="0"/>
          <a:ext cx="0" cy="0"/>
          <a:chOff x="0" y="0"/>
          <a:chExt cx="0" cy="0"/>
        </a:xfrm>
      </p:grpSpPr>
      <p:sp>
        <p:nvSpPr>
          <p:cNvPr id="33" name="Google Shape;33;p100"/>
          <p:cNvSpPr>
            <a:spLocks noGrp="1"/>
          </p:cNvSpPr>
          <p:nvPr>
            <p:ph type="pic" idx="2"/>
          </p:nvPr>
        </p:nvSpPr>
        <p:spPr>
          <a:xfrm>
            <a:off x="2281303" y="3335262"/>
            <a:ext cx="4496578" cy="5216031"/>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2399"/>
              </a:spcBef>
              <a:spcAft>
                <a:spcPts val="0"/>
              </a:spcAft>
              <a:buClr>
                <a:srgbClr val="8F0C00"/>
              </a:buClr>
              <a:buSzPts val="2210"/>
              <a:buFont typeface="Noto Sans Symbols"/>
              <a:buNone/>
              <a:defRPr sz="2600" b="0" i="0" u="none" strike="noStrike" cap="none">
                <a:solidFill>
                  <a:srgbClr val="D8D8D8"/>
                </a:solidFill>
                <a:latin typeface="Lato Light"/>
                <a:ea typeface="Lato Light"/>
                <a:cs typeface="Lato Light"/>
                <a:sym typeface="Lato Light"/>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Picture Collage">
  <p:cSld name="Picture Collage">
    <p:spTree>
      <p:nvGrpSpPr>
        <p:cNvPr id="1" name="Shape 140"/>
        <p:cNvGrpSpPr/>
        <p:nvPr/>
      </p:nvGrpSpPr>
      <p:grpSpPr>
        <a:xfrm>
          <a:off x="0" y="0"/>
          <a:ext cx="0" cy="0"/>
          <a:chOff x="0" y="0"/>
          <a:chExt cx="0" cy="0"/>
        </a:xfrm>
      </p:grpSpPr>
      <p:sp>
        <p:nvSpPr>
          <p:cNvPr id="141" name="Google Shape;141;p123"/>
          <p:cNvSpPr>
            <a:spLocks noGrp="1"/>
          </p:cNvSpPr>
          <p:nvPr>
            <p:ph type="pic" idx="2"/>
          </p:nvPr>
        </p:nvSpPr>
        <p:spPr>
          <a:xfrm>
            <a:off x="978662" y="1704975"/>
            <a:ext cx="14116050" cy="10153650"/>
          </a:xfrm>
          <a:prstGeom prst="rect">
            <a:avLst/>
          </a:prstGeom>
          <a:noFill/>
          <a:ln>
            <a:noFill/>
          </a:ln>
          <a:effectLst>
            <a:outerShdw blurRad="165100" dist="88900" dir="8100000" algn="tr" rotWithShape="0">
              <a:srgbClr val="000000">
                <a:alpha val="54901"/>
              </a:srgbClr>
            </a:outerShdw>
          </a:effectLst>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Char char="▪"/>
              <a:defRPr sz="66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
        <p:nvSpPr>
          <p:cNvPr id="142" name="Google Shape;142;p123"/>
          <p:cNvSpPr>
            <a:spLocks noGrp="1"/>
          </p:cNvSpPr>
          <p:nvPr>
            <p:ph type="pic" idx="3"/>
          </p:nvPr>
        </p:nvSpPr>
        <p:spPr>
          <a:xfrm>
            <a:off x="15311373" y="1704975"/>
            <a:ext cx="8012938" cy="4953000"/>
          </a:xfrm>
          <a:prstGeom prst="rect">
            <a:avLst/>
          </a:prstGeom>
          <a:noFill/>
          <a:ln>
            <a:noFill/>
          </a:ln>
          <a:effectLst>
            <a:outerShdw blurRad="165100" dist="88900" dir="8100000" algn="tr" rotWithShape="0">
              <a:srgbClr val="000000">
                <a:alpha val="54901"/>
              </a:srgbClr>
            </a:outerShdw>
          </a:effectLst>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Char char="▪"/>
              <a:defRPr sz="66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
        <p:nvSpPr>
          <p:cNvPr id="143" name="Google Shape;143;p123"/>
          <p:cNvSpPr>
            <a:spLocks noGrp="1"/>
          </p:cNvSpPr>
          <p:nvPr>
            <p:ph type="pic" idx="4"/>
          </p:nvPr>
        </p:nvSpPr>
        <p:spPr>
          <a:xfrm>
            <a:off x="15311373" y="6905625"/>
            <a:ext cx="8012938" cy="4953000"/>
          </a:xfrm>
          <a:prstGeom prst="rect">
            <a:avLst/>
          </a:prstGeom>
          <a:noFill/>
          <a:ln>
            <a:noFill/>
          </a:ln>
          <a:effectLst>
            <a:outerShdw blurRad="165100" dist="88900" dir="8100000" algn="tr" rotWithShape="0">
              <a:srgbClr val="000000">
                <a:alpha val="54901"/>
              </a:srgbClr>
            </a:outerShdw>
          </a:effectLst>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Char char="▪"/>
              <a:defRPr sz="66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Picture Collage (rev)">
  <p:cSld name="Picture Collage (rev)">
    <p:spTree>
      <p:nvGrpSpPr>
        <p:cNvPr id="1" name="Shape 144"/>
        <p:cNvGrpSpPr/>
        <p:nvPr/>
      </p:nvGrpSpPr>
      <p:grpSpPr>
        <a:xfrm>
          <a:off x="0" y="0"/>
          <a:ext cx="0" cy="0"/>
          <a:chOff x="0" y="0"/>
          <a:chExt cx="0" cy="0"/>
        </a:xfrm>
      </p:grpSpPr>
      <p:sp>
        <p:nvSpPr>
          <p:cNvPr id="145" name="Google Shape;145;p124"/>
          <p:cNvSpPr>
            <a:spLocks noGrp="1"/>
          </p:cNvSpPr>
          <p:nvPr>
            <p:ph type="pic" idx="2"/>
          </p:nvPr>
        </p:nvSpPr>
        <p:spPr>
          <a:xfrm>
            <a:off x="9109589" y="1704975"/>
            <a:ext cx="14116050" cy="10153650"/>
          </a:xfrm>
          <a:prstGeom prst="rect">
            <a:avLst/>
          </a:prstGeom>
          <a:noFill/>
          <a:ln>
            <a:noFill/>
          </a:ln>
          <a:effectLst>
            <a:outerShdw blurRad="165100" dist="88900" dir="8100000" algn="tr" rotWithShape="0">
              <a:srgbClr val="000000">
                <a:alpha val="54901"/>
              </a:srgbClr>
            </a:outerShdw>
          </a:effectLst>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Char char="▪"/>
              <a:defRPr sz="66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
        <p:nvSpPr>
          <p:cNvPr id="146" name="Google Shape;146;p124"/>
          <p:cNvSpPr>
            <a:spLocks noGrp="1"/>
          </p:cNvSpPr>
          <p:nvPr>
            <p:ph type="pic" idx="3"/>
          </p:nvPr>
        </p:nvSpPr>
        <p:spPr>
          <a:xfrm>
            <a:off x="759280" y="1704975"/>
            <a:ext cx="8012938" cy="4953000"/>
          </a:xfrm>
          <a:prstGeom prst="rect">
            <a:avLst/>
          </a:prstGeom>
          <a:noFill/>
          <a:ln>
            <a:noFill/>
          </a:ln>
          <a:effectLst>
            <a:outerShdw blurRad="165100" dist="88900" dir="8100000" algn="tr" rotWithShape="0">
              <a:srgbClr val="000000">
                <a:alpha val="54901"/>
              </a:srgbClr>
            </a:outerShdw>
          </a:effectLst>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Char char="▪"/>
              <a:defRPr sz="66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
        <p:nvSpPr>
          <p:cNvPr id="147" name="Google Shape;147;p124"/>
          <p:cNvSpPr>
            <a:spLocks noGrp="1"/>
          </p:cNvSpPr>
          <p:nvPr>
            <p:ph type="pic" idx="4"/>
          </p:nvPr>
        </p:nvSpPr>
        <p:spPr>
          <a:xfrm>
            <a:off x="759280" y="6905625"/>
            <a:ext cx="8012938" cy="4953000"/>
          </a:xfrm>
          <a:prstGeom prst="rect">
            <a:avLst/>
          </a:prstGeom>
          <a:noFill/>
          <a:ln>
            <a:noFill/>
          </a:ln>
          <a:effectLst>
            <a:outerShdw blurRad="165100" dist="88900" dir="8100000" algn="tr" rotWithShape="0">
              <a:srgbClr val="000000">
                <a:alpha val="54901"/>
              </a:srgbClr>
            </a:outerShdw>
          </a:effectLst>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Char char="▪"/>
              <a:defRPr sz="66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eal-Default: Title and Content">
  <p:cSld name="Teal-Default: Title and Content">
    <p:spTree>
      <p:nvGrpSpPr>
        <p:cNvPr id="1" name="Shape 237"/>
        <p:cNvGrpSpPr/>
        <p:nvPr/>
      </p:nvGrpSpPr>
      <p:grpSpPr>
        <a:xfrm>
          <a:off x="0" y="0"/>
          <a:ext cx="0" cy="0"/>
          <a:chOff x="0" y="0"/>
          <a:chExt cx="0" cy="0"/>
        </a:xfrm>
      </p:grpSpPr>
      <p:sp>
        <p:nvSpPr>
          <p:cNvPr id="238" name="Google Shape;238;p137"/>
          <p:cNvSpPr txBox="1">
            <a:spLocks noGrp="1"/>
          </p:cNvSpPr>
          <p:nvPr>
            <p:ph type="title"/>
          </p:nvPr>
        </p:nvSpPr>
        <p:spPr>
          <a:xfrm>
            <a:off x="2139138" y="745722"/>
            <a:ext cx="20111561" cy="32186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568B"/>
              </a:buClr>
              <a:buSzPts val="10797"/>
              <a:buFont typeface="Crimson Text"/>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9" name="Google Shape;239;p137"/>
          <p:cNvSpPr txBox="1">
            <a:spLocks noGrp="1"/>
          </p:cNvSpPr>
          <p:nvPr>
            <p:ph type="body" idx="1"/>
          </p:nvPr>
        </p:nvSpPr>
        <p:spPr>
          <a:xfrm>
            <a:off x="2139139" y="4668252"/>
            <a:ext cx="20111561" cy="7676147"/>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2399"/>
              </a:spcBef>
              <a:spcAft>
                <a:spcPts val="0"/>
              </a:spcAft>
              <a:buSzPts val="1530"/>
              <a:buChar char="▪"/>
              <a:defRPr/>
            </a:lvl1pPr>
            <a:lvl2pPr marL="914400" lvl="1" indent="-325755" algn="l">
              <a:lnSpc>
                <a:spcPct val="90000"/>
              </a:lnSpc>
              <a:spcBef>
                <a:spcPts val="800"/>
              </a:spcBef>
              <a:spcAft>
                <a:spcPts val="0"/>
              </a:spcAft>
              <a:buSzPts val="1530"/>
              <a:buChar char="▪"/>
              <a:defRPr/>
            </a:lvl2pPr>
            <a:lvl3pPr marL="1371600" lvl="2" indent="-325755" algn="l">
              <a:lnSpc>
                <a:spcPct val="90000"/>
              </a:lnSpc>
              <a:spcBef>
                <a:spcPts val="800"/>
              </a:spcBef>
              <a:spcAft>
                <a:spcPts val="0"/>
              </a:spcAft>
              <a:buSzPts val="1530"/>
              <a:buChar char="o"/>
              <a:defRPr/>
            </a:lvl3pPr>
            <a:lvl4pPr marL="1828800" lvl="3" indent="-325755" algn="l">
              <a:lnSpc>
                <a:spcPct val="90000"/>
              </a:lnSpc>
              <a:spcBef>
                <a:spcPts val="800"/>
              </a:spcBef>
              <a:spcAft>
                <a:spcPts val="0"/>
              </a:spcAft>
              <a:buSzPts val="1530"/>
              <a:buChar char="•"/>
              <a:defRPr/>
            </a:lvl4pPr>
            <a:lvl5pPr marL="2286000" lvl="4" indent="-325754" algn="l">
              <a:lnSpc>
                <a:spcPct val="90000"/>
              </a:lnSpc>
              <a:spcBef>
                <a:spcPts val="800"/>
              </a:spcBef>
              <a:spcAft>
                <a:spcPts val="0"/>
              </a:spcAft>
              <a:buSzPts val="1530"/>
              <a:buChar char="▪"/>
              <a:defRPr/>
            </a:lvl5pPr>
            <a:lvl6pPr marL="2743200" lvl="5" indent="-325754" algn="l">
              <a:lnSpc>
                <a:spcPct val="90000"/>
              </a:lnSpc>
              <a:spcBef>
                <a:spcPts val="800"/>
              </a:spcBef>
              <a:spcAft>
                <a:spcPts val="0"/>
              </a:spcAft>
              <a:buSzPts val="1530"/>
              <a:buChar char="▪"/>
              <a:defRPr/>
            </a:lvl6pPr>
            <a:lvl7pPr marL="3200400" lvl="6" indent="-325754" algn="l">
              <a:lnSpc>
                <a:spcPct val="90000"/>
              </a:lnSpc>
              <a:spcBef>
                <a:spcPts val="800"/>
              </a:spcBef>
              <a:spcAft>
                <a:spcPts val="0"/>
              </a:spcAft>
              <a:buSzPts val="1530"/>
              <a:buChar char="▪"/>
              <a:defRPr/>
            </a:lvl7pPr>
            <a:lvl8pPr marL="3657600" lvl="7" indent="-325754" algn="l">
              <a:lnSpc>
                <a:spcPct val="90000"/>
              </a:lnSpc>
              <a:spcBef>
                <a:spcPts val="800"/>
              </a:spcBef>
              <a:spcAft>
                <a:spcPts val="0"/>
              </a:spcAft>
              <a:buSzPts val="1530"/>
              <a:buChar char="▪"/>
              <a:defRPr/>
            </a:lvl8pPr>
            <a:lvl9pPr marL="4114800" lvl="8" indent="-325754" algn="l">
              <a:lnSpc>
                <a:spcPct val="90000"/>
              </a:lnSpc>
              <a:spcBef>
                <a:spcPts val="800"/>
              </a:spcBef>
              <a:spcAft>
                <a:spcPts val="400"/>
              </a:spcAft>
              <a:buSzPts val="1530"/>
              <a:buChar char="▪"/>
              <a:defRPr/>
            </a:lvl9pPr>
          </a:lstStyle>
          <a:p>
            <a:endParaRPr/>
          </a:p>
        </p:txBody>
      </p:sp>
      <p:sp>
        <p:nvSpPr>
          <p:cNvPr id="240" name="Google Shape;240;p137"/>
          <p:cNvSpPr txBox="1">
            <a:spLocks noGrp="1"/>
          </p:cNvSpPr>
          <p:nvPr>
            <p:ph type="ftr" idx="11"/>
          </p:nvPr>
        </p:nvSpPr>
        <p:spPr>
          <a:xfrm>
            <a:off x="2175705" y="12545569"/>
            <a:ext cx="12652000" cy="730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1" name="Google Shape;241;p137"/>
          <p:cNvSpPr>
            <a:spLocks noGrp="1"/>
          </p:cNvSpPr>
          <p:nvPr>
            <p:ph type="dgm" idx="2"/>
          </p:nvPr>
        </p:nvSpPr>
        <p:spPr>
          <a:xfrm>
            <a:off x="2139138" y="4281824"/>
            <a:ext cx="3314520" cy="69014"/>
          </a:xfrm>
          <a:prstGeom prst="rect">
            <a:avLst/>
          </a:prstGeom>
          <a:solidFill>
            <a:srgbClr val="00568B"/>
          </a:solid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None/>
              <a:defRPr sz="6600" b="0" i="0" u="none" strike="noStrike" cap="none">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Slide (Teal)">
  <p:cSld name="Title Slide (Teal)">
    <p:spTree>
      <p:nvGrpSpPr>
        <p:cNvPr id="1" name="Shape 242"/>
        <p:cNvGrpSpPr/>
        <p:nvPr/>
      </p:nvGrpSpPr>
      <p:grpSpPr>
        <a:xfrm>
          <a:off x="0" y="0"/>
          <a:ext cx="0" cy="0"/>
          <a:chOff x="0" y="0"/>
          <a:chExt cx="0" cy="0"/>
        </a:xfrm>
      </p:grpSpPr>
      <p:pic>
        <p:nvPicPr>
          <p:cNvPr id="243" name="Google Shape;243;p138" descr="Icon&#10;&#10;Description automatically generated"/>
          <p:cNvPicPr preferRelativeResize="0"/>
          <p:nvPr/>
        </p:nvPicPr>
        <p:blipFill rotWithShape="1">
          <a:blip r:embed="rId2">
            <a:alphaModFix/>
          </a:blip>
          <a:srcRect/>
          <a:stretch/>
        </p:blipFill>
        <p:spPr>
          <a:xfrm>
            <a:off x="-1" y="1673"/>
            <a:ext cx="24392931" cy="13714327"/>
          </a:xfrm>
          <a:prstGeom prst="rect">
            <a:avLst/>
          </a:prstGeom>
          <a:noFill/>
          <a:ln>
            <a:noFill/>
          </a:ln>
          <a:effectLst>
            <a:outerShdw blurRad="50800" dist="50800" dir="5400000" algn="ctr" rotWithShape="0">
              <a:srgbClr val="000000">
                <a:alpha val="16862"/>
              </a:srgbClr>
            </a:outerShdw>
          </a:effectLst>
        </p:spPr>
      </p:pic>
      <p:pic>
        <p:nvPicPr>
          <p:cNvPr id="244" name="Google Shape;244;p138" descr="Text&#10;&#10;Description automatically generated"/>
          <p:cNvPicPr preferRelativeResize="0"/>
          <p:nvPr/>
        </p:nvPicPr>
        <p:blipFill rotWithShape="1">
          <a:blip r:embed="rId3">
            <a:alphaModFix/>
          </a:blip>
          <a:srcRect/>
          <a:stretch/>
        </p:blipFill>
        <p:spPr>
          <a:xfrm>
            <a:off x="17597594" y="10782300"/>
            <a:ext cx="5916355" cy="2137322"/>
          </a:xfrm>
          <a:prstGeom prst="rect">
            <a:avLst/>
          </a:prstGeom>
          <a:noFill/>
          <a:ln>
            <a:noFill/>
          </a:ln>
        </p:spPr>
      </p:pic>
      <p:sp>
        <p:nvSpPr>
          <p:cNvPr id="245" name="Google Shape;245;p138"/>
          <p:cNvSpPr txBox="1">
            <a:spLocks noGrp="1"/>
          </p:cNvSpPr>
          <p:nvPr>
            <p:ph type="body" idx="1"/>
          </p:nvPr>
        </p:nvSpPr>
        <p:spPr>
          <a:xfrm>
            <a:off x="2535238" y="2711451"/>
            <a:ext cx="15268832" cy="36893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2399"/>
              </a:spcBef>
              <a:spcAft>
                <a:spcPts val="0"/>
              </a:spcAft>
              <a:buSzPts val="8500"/>
              <a:buNone/>
              <a:defRPr sz="10000">
                <a:solidFill>
                  <a:srgbClr val="F2F2F2"/>
                </a:solidFill>
                <a:latin typeface="Crimson Text"/>
                <a:ea typeface="Crimson Text"/>
                <a:cs typeface="Crimson Text"/>
                <a:sym typeface="Crimson Text"/>
              </a:defRPr>
            </a:lvl1pPr>
            <a:lvl2pPr marL="914400" lvl="1" indent="-520065" algn="l">
              <a:lnSpc>
                <a:spcPct val="90000"/>
              </a:lnSpc>
              <a:spcBef>
                <a:spcPts val="800"/>
              </a:spcBef>
              <a:spcAft>
                <a:spcPts val="0"/>
              </a:spcAft>
              <a:buSzPts val="4590"/>
              <a:buChar char="▪"/>
              <a:defRPr>
                <a:solidFill>
                  <a:srgbClr val="F2F2F2"/>
                </a:solidFill>
              </a:defRPr>
            </a:lvl2pPr>
            <a:lvl3pPr marL="1371600" lvl="2" indent="-487680" algn="l">
              <a:lnSpc>
                <a:spcPct val="90000"/>
              </a:lnSpc>
              <a:spcBef>
                <a:spcPts val="800"/>
              </a:spcBef>
              <a:spcAft>
                <a:spcPts val="0"/>
              </a:spcAft>
              <a:buSzPts val="4080"/>
              <a:buChar char="o"/>
              <a:defRPr>
                <a:solidFill>
                  <a:srgbClr val="F2F2F2"/>
                </a:solidFill>
              </a:defRPr>
            </a:lvl3pPr>
            <a:lvl4pPr marL="1828800" lvl="3" indent="-487680" algn="l">
              <a:lnSpc>
                <a:spcPct val="90000"/>
              </a:lnSpc>
              <a:spcBef>
                <a:spcPts val="800"/>
              </a:spcBef>
              <a:spcAft>
                <a:spcPts val="0"/>
              </a:spcAft>
              <a:buSzPts val="4080"/>
              <a:buChar char="•"/>
              <a:defRPr>
                <a:solidFill>
                  <a:srgbClr val="F2F2F2"/>
                </a:solidFill>
              </a:defRPr>
            </a:lvl4pPr>
            <a:lvl5pPr marL="2286000" lvl="4" indent="-487679" algn="l">
              <a:lnSpc>
                <a:spcPct val="90000"/>
              </a:lnSpc>
              <a:spcBef>
                <a:spcPts val="800"/>
              </a:spcBef>
              <a:spcAft>
                <a:spcPts val="0"/>
              </a:spcAft>
              <a:buSzPts val="4080"/>
              <a:buChar char="▪"/>
              <a:defRPr>
                <a:solidFill>
                  <a:srgbClr val="F2F2F2"/>
                </a:solidFill>
              </a:defRPr>
            </a:lvl5pPr>
            <a:lvl6pPr marL="2743200" lvl="5" indent="-325754" algn="l">
              <a:lnSpc>
                <a:spcPct val="90000"/>
              </a:lnSpc>
              <a:spcBef>
                <a:spcPts val="800"/>
              </a:spcBef>
              <a:spcAft>
                <a:spcPts val="0"/>
              </a:spcAft>
              <a:buSzPts val="1530"/>
              <a:buChar char="▪"/>
              <a:defRPr/>
            </a:lvl6pPr>
            <a:lvl7pPr marL="3200400" lvl="6" indent="-325754" algn="l">
              <a:lnSpc>
                <a:spcPct val="90000"/>
              </a:lnSpc>
              <a:spcBef>
                <a:spcPts val="800"/>
              </a:spcBef>
              <a:spcAft>
                <a:spcPts val="0"/>
              </a:spcAft>
              <a:buSzPts val="1530"/>
              <a:buChar char="▪"/>
              <a:defRPr/>
            </a:lvl7pPr>
            <a:lvl8pPr marL="3657600" lvl="7" indent="-325754" algn="l">
              <a:lnSpc>
                <a:spcPct val="90000"/>
              </a:lnSpc>
              <a:spcBef>
                <a:spcPts val="800"/>
              </a:spcBef>
              <a:spcAft>
                <a:spcPts val="0"/>
              </a:spcAft>
              <a:buSzPts val="1530"/>
              <a:buChar char="▪"/>
              <a:defRPr/>
            </a:lvl8pPr>
            <a:lvl9pPr marL="4114800" lvl="8" indent="-325754" algn="l">
              <a:lnSpc>
                <a:spcPct val="90000"/>
              </a:lnSpc>
              <a:spcBef>
                <a:spcPts val="800"/>
              </a:spcBef>
              <a:spcAft>
                <a:spcPts val="400"/>
              </a:spcAft>
              <a:buSzPts val="1530"/>
              <a:buChar char="▪"/>
              <a:defRPr/>
            </a:lvl9pPr>
          </a:lstStyle>
          <a:p>
            <a:endParaRPr/>
          </a:p>
        </p:txBody>
      </p:sp>
      <p:sp>
        <p:nvSpPr>
          <p:cNvPr id="246" name="Google Shape;246;p138"/>
          <p:cNvSpPr txBox="1">
            <a:spLocks noGrp="1"/>
          </p:cNvSpPr>
          <p:nvPr>
            <p:ph type="body" idx="2"/>
          </p:nvPr>
        </p:nvSpPr>
        <p:spPr>
          <a:xfrm>
            <a:off x="2535238" y="6746834"/>
            <a:ext cx="13154526" cy="3689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399"/>
              </a:spcBef>
              <a:spcAft>
                <a:spcPts val="0"/>
              </a:spcAft>
              <a:buSzPts val="5610"/>
              <a:buNone/>
              <a:defRPr>
                <a:solidFill>
                  <a:srgbClr val="F2F2F2"/>
                </a:solidFill>
              </a:defRPr>
            </a:lvl1pPr>
            <a:lvl2pPr marL="914400" lvl="1" indent="-325755" algn="l">
              <a:lnSpc>
                <a:spcPct val="90000"/>
              </a:lnSpc>
              <a:spcBef>
                <a:spcPts val="800"/>
              </a:spcBef>
              <a:spcAft>
                <a:spcPts val="0"/>
              </a:spcAft>
              <a:buSzPts val="1530"/>
              <a:buChar char="▪"/>
              <a:defRPr/>
            </a:lvl2pPr>
            <a:lvl3pPr marL="1371600" lvl="2" indent="-325755" algn="l">
              <a:lnSpc>
                <a:spcPct val="90000"/>
              </a:lnSpc>
              <a:spcBef>
                <a:spcPts val="800"/>
              </a:spcBef>
              <a:spcAft>
                <a:spcPts val="0"/>
              </a:spcAft>
              <a:buSzPts val="1530"/>
              <a:buChar char="o"/>
              <a:defRPr/>
            </a:lvl3pPr>
            <a:lvl4pPr marL="1828800" lvl="3" indent="-325755" algn="l">
              <a:lnSpc>
                <a:spcPct val="90000"/>
              </a:lnSpc>
              <a:spcBef>
                <a:spcPts val="800"/>
              </a:spcBef>
              <a:spcAft>
                <a:spcPts val="0"/>
              </a:spcAft>
              <a:buSzPts val="1530"/>
              <a:buChar char="•"/>
              <a:defRPr/>
            </a:lvl4pPr>
            <a:lvl5pPr marL="2286000" lvl="4" indent="-325754" algn="l">
              <a:lnSpc>
                <a:spcPct val="90000"/>
              </a:lnSpc>
              <a:spcBef>
                <a:spcPts val="800"/>
              </a:spcBef>
              <a:spcAft>
                <a:spcPts val="0"/>
              </a:spcAft>
              <a:buSzPts val="1530"/>
              <a:buChar char="▪"/>
              <a:defRPr/>
            </a:lvl5pPr>
            <a:lvl6pPr marL="2743200" lvl="5" indent="-325754" algn="l">
              <a:lnSpc>
                <a:spcPct val="90000"/>
              </a:lnSpc>
              <a:spcBef>
                <a:spcPts val="800"/>
              </a:spcBef>
              <a:spcAft>
                <a:spcPts val="0"/>
              </a:spcAft>
              <a:buSzPts val="1530"/>
              <a:buChar char="▪"/>
              <a:defRPr/>
            </a:lvl6pPr>
            <a:lvl7pPr marL="3200400" lvl="6" indent="-325754" algn="l">
              <a:lnSpc>
                <a:spcPct val="90000"/>
              </a:lnSpc>
              <a:spcBef>
                <a:spcPts val="800"/>
              </a:spcBef>
              <a:spcAft>
                <a:spcPts val="0"/>
              </a:spcAft>
              <a:buSzPts val="1530"/>
              <a:buChar char="▪"/>
              <a:defRPr/>
            </a:lvl7pPr>
            <a:lvl8pPr marL="3657600" lvl="7" indent="-325754" algn="l">
              <a:lnSpc>
                <a:spcPct val="90000"/>
              </a:lnSpc>
              <a:spcBef>
                <a:spcPts val="800"/>
              </a:spcBef>
              <a:spcAft>
                <a:spcPts val="0"/>
              </a:spcAft>
              <a:buSzPts val="1530"/>
              <a:buChar char="▪"/>
              <a:defRPr/>
            </a:lvl8pPr>
            <a:lvl9pPr marL="4114800" lvl="8" indent="-325754" algn="l">
              <a:lnSpc>
                <a:spcPct val="90000"/>
              </a:lnSpc>
              <a:spcBef>
                <a:spcPts val="800"/>
              </a:spcBef>
              <a:spcAft>
                <a:spcPts val="400"/>
              </a:spcAft>
              <a:buSzPts val="153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Slide 2 (Teal)">
  <p:cSld name="Title Slide 2 (Teal)">
    <p:spTree>
      <p:nvGrpSpPr>
        <p:cNvPr id="1" name="Shape 247"/>
        <p:cNvGrpSpPr/>
        <p:nvPr/>
      </p:nvGrpSpPr>
      <p:grpSpPr>
        <a:xfrm>
          <a:off x="0" y="0"/>
          <a:ext cx="0" cy="0"/>
          <a:chOff x="0" y="0"/>
          <a:chExt cx="0" cy="0"/>
        </a:xfrm>
      </p:grpSpPr>
      <p:pic>
        <p:nvPicPr>
          <p:cNvPr id="248" name="Google Shape;248;p139" descr="Shape, rectangle&#10;&#10;Description automatically generated"/>
          <p:cNvPicPr preferRelativeResize="0"/>
          <p:nvPr/>
        </p:nvPicPr>
        <p:blipFill rotWithShape="1">
          <a:blip r:embed="rId2">
            <a:alphaModFix/>
          </a:blip>
          <a:srcRect/>
          <a:stretch/>
        </p:blipFill>
        <p:spPr>
          <a:xfrm>
            <a:off x="0" y="-38720"/>
            <a:ext cx="24464775" cy="13754720"/>
          </a:xfrm>
          <a:prstGeom prst="rect">
            <a:avLst/>
          </a:prstGeom>
          <a:noFill/>
          <a:ln>
            <a:noFill/>
          </a:ln>
        </p:spPr>
      </p:pic>
      <p:sp>
        <p:nvSpPr>
          <p:cNvPr id="249" name="Google Shape;249;p139"/>
          <p:cNvSpPr txBox="1">
            <a:spLocks noGrp="1"/>
          </p:cNvSpPr>
          <p:nvPr>
            <p:ph type="body" idx="1"/>
          </p:nvPr>
        </p:nvSpPr>
        <p:spPr>
          <a:xfrm>
            <a:off x="1488789" y="1155710"/>
            <a:ext cx="13154526" cy="524893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2399"/>
              </a:spcBef>
              <a:spcAft>
                <a:spcPts val="0"/>
              </a:spcAft>
              <a:buSzPts val="9180"/>
              <a:buNone/>
              <a:defRPr sz="10800">
                <a:solidFill>
                  <a:srgbClr val="F2F2F2"/>
                </a:solidFill>
                <a:latin typeface="Crimson Text"/>
                <a:ea typeface="Crimson Text"/>
                <a:cs typeface="Crimson Text"/>
                <a:sym typeface="Crimson Text"/>
              </a:defRPr>
            </a:lvl1pPr>
            <a:lvl2pPr marL="914400" lvl="1" indent="-520065" algn="l">
              <a:lnSpc>
                <a:spcPct val="90000"/>
              </a:lnSpc>
              <a:spcBef>
                <a:spcPts val="800"/>
              </a:spcBef>
              <a:spcAft>
                <a:spcPts val="0"/>
              </a:spcAft>
              <a:buSzPts val="4590"/>
              <a:buChar char="▪"/>
              <a:defRPr>
                <a:solidFill>
                  <a:srgbClr val="F2F2F2"/>
                </a:solidFill>
              </a:defRPr>
            </a:lvl2pPr>
            <a:lvl3pPr marL="1371600" lvl="2" indent="-487680" algn="l">
              <a:lnSpc>
                <a:spcPct val="90000"/>
              </a:lnSpc>
              <a:spcBef>
                <a:spcPts val="800"/>
              </a:spcBef>
              <a:spcAft>
                <a:spcPts val="0"/>
              </a:spcAft>
              <a:buSzPts val="4080"/>
              <a:buChar char="o"/>
              <a:defRPr>
                <a:solidFill>
                  <a:srgbClr val="F2F2F2"/>
                </a:solidFill>
              </a:defRPr>
            </a:lvl3pPr>
            <a:lvl4pPr marL="1828800" lvl="3" indent="-487680" algn="l">
              <a:lnSpc>
                <a:spcPct val="90000"/>
              </a:lnSpc>
              <a:spcBef>
                <a:spcPts val="800"/>
              </a:spcBef>
              <a:spcAft>
                <a:spcPts val="0"/>
              </a:spcAft>
              <a:buSzPts val="4080"/>
              <a:buChar char="•"/>
              <a:defRPr>
                <a:solidFill>
                  <a:srgbClr val="F2F2F2"/>
                </a:solidFill>
              </a:defRPr>
            </a:lvl4pPr>
            <a:lvl5pPr marL="2286000" lvl="4" indent="-487679" algn="l">
              <a:lnSpc>
                <a:spcPct val="90000"/>
              </a:lnSpc>
              <a:spcBef>
                <a:spcPts val="800"/>
              </a:spcBef>
              <a:spcAft>
                <a:spcPts val="0"/>
              </a:spcAft>
              <a:buSzPts val="4080"/>
              <a:buChar char="▪"/>
              <a:defRPr>
                <a:solidFill>
                  <a:srgbClr val="F2F2F2"/>
                </a:solidFill>
              </a:defRPr>
            </a:lvl5pPr>
            <a:lvl6pPr marL="2743200" lvl="5" indent="-325754" algn="l">
              <a:lnSpc>
                <a:spcPct val="90000"/>
              </a:lnSpc>
              <a:spcBef>
                <a:spcPts val="800"/>
              </a:spcBef>
              <a:spcAft>
                <a:spcPts val="0"/>
              </a:spcAft>
              <a:buSzPts val="1530"/>
              <a:buChar char="▪"/>
              <a:defRPr/>
            </a:lvl6pPr>
            <a:lvl7pPr marL="3200400" lvl="6" indent="-325754" algn="l">
              <a:lnSpc>
                <a:spcPct val="90000"/>
              </a:lnSpc>
              <a:spcBef>
                <a:spcPts val="800"/>
              </a:spcBef>
              <a:spcAft>
                <a:spcPts val="0"/>
              </a:spcAft>
              <a:buSzPts val="1530"/>
              <a:buChar char="▪"/>
              <a:defRPr/>
            </a:lvl7pPr>
            <a:lvl8pPr marL="3657600" lvl="7" indent="-325754" algn="l">
              <a:lnSpc>
                <a:spcPct val="90000"/>
              </a:lnSpc>
              <a:spcBef>
                <a:spcPts val="800"/>
              </a:spcBef>
              <a:spcAft>
                <a:spcPts val="0"/>
              </a:spcAft>
              <a:buSzPts val="1530"/>
              <a:buChar char="▪"/>
              <a:defRPr/>
            </a:lvl8pPr>
            <a:lvl9pPr marL="4114800" lvl="8" indent="-325754" algn="l">
              <a:lnSpc>
                <a:spcPct val="90000"/>
              </a:lnSpc>
              <a:spcBef>
                <a:spcPts val="800"/>
              </a:spcBef>
              <a:spcAft>
                <a:spcPts val="400"/>
              </a:spcAft>
              <a:buSzPts val="1530"/>
              <a:buChar char="▪"/>
              <a:defRPr/>
            </a:lvl9pPr>
          </a:lstStyle>
          <a:p>
            <a:endParaRPr/>
          </a:p>
        </p:txBody>
      </p:sp>
      <p:sp>
        <p:nvSpPr>
          <p:cNvPr id="250" name="Google Shape;250;p139"/>
          <p:cNvSpPr txBox="1">
            <a:spLocks noGrp="1"/>
          </p:cNvSpPr>
          <p:nvPr>
            <p:ph type="body" idx="2"/>
          </p:nvPr>
        </p:nvSpPr>
        <p:spPr>
          <a:xfrm>
            <a:off x="1488789" y="7654245"/>
            <a:ext cx="13154526" cy="379171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399"/>
              </a:spcBef>
              <a:spcAft>
                <a:spcPts val="0"/>
              </a:spcAft>
              <a:buSzPts val="5610"/>
              <a:buNone/>
              <a:defRPr>
                <a:solidFill>
                  <a:srgbClr val="F2F2F2"/>
                </a:solidFill>
              </a:defRPr>
            </a:lvl1pPr>
            <a:lvl2pPr marL="914400" lvl="1" indent="-325755" algn="l">
              <a:lnSpc>
                <a:spcPct val="90000"/>
              </a:lnSpc>
              <a:spcBef>
                <a:spcPts val="800"/>
              </a:spcBef>
              <a:spcAft>
                <a:spcPts val="0"/>
              </a:spcAft>
              <a:buSzPts val="1530"/>
              <a:buChar char="▪"/>
              <a:defRPr/>
            </a:lvl2pPr>
            <a:lvl3pPr marL="1371600" lvl="2" indent="-325755" algn="l">
              <a:lnSpc>
                <a:spcPct val="90000"/>
              </a:lnSpc>
              <a:spcBef>
                <a:spcPts val="800"/>
              </a:spcBef>
              <a:spcAft>
                <a:spcPts val="0"/>
              </a:spcAft>
              <a:buSzPts val="1530"/>
              <a:buChar char="o"/>
              <a:defRPr/>
            </a:lvl3pPr>
            <a:lvl4pPr marL="1828800" lvl="3" indent="-325755" algn="l">
              <a:lnSpc>
                <a:spcPct val="90000"/>
              </a:lnSpc>
              <a:spcBef>
                <a:spcPts val="800"/>
              </a:spcBef>
              <a:spcAft>
                <a:spcPts val="0"/>
              </a:spcAft>
              <a:buSzPts val="1530"/>
              <a:buChar char="•"/>
              <a:defRPr/>
            </a:lvl4pPr>
            <a:lvl5pPr marL="2286000" lvl="4" indent="-325754" algn="l">
              <a:lnSpc>
                <a:spcPct val="90000"/>
              </a:lnSpc>
              <a:spcBef>
                <a:spcPts val="800"/>
              </a:spcBef>
              <a:spcAft>
                <a:spcPts val="0"/>
              </a:spcAft>
              <a:buSzPts val="1530"/>
              <a:buChar char="▪"/>
              <a:defRPr/>
            </a:lvl5pPr>
            <a:lvl6pPr marL="2743200" lvl="5" indent="-325754" algn="l">
              <a:lnSpc>
                <a:spcPct val="90000"/>
              </a:lnSpc>
              <a:spcBef>
                <a:spcPts val="800"/>
              </a:spcBef>
              <a:spcAft>
                <a:spcPts val="0"/>
              </a:spcAft>
              <a:buSzPts val="1530"/>
              <a:buChar char="▪"/>
              <a:defRPr/>
            </a:lvl6pPr>
            <a:lvl7pPr marL="3200400" lvl="6" indent="-325754" algn="l">
              <a:lnSpc>
                <a:spcPct val="90000"/>
              </a:lnSpc>
              <a:spcBef>
                <a:spcPts val="800"/>
              </a:spcBef>
              <a:spcAft>
                <a:spcPts val="0"/>
              </a:spcAft>
              <a:buSzPts val="1530"/>
              <a:buChar char="▪"/>
              <a:defRPr/>
            </a:lvl7pPr>
            <a:lvl8pPr marL="3657600" lvl="7" indent="-325754" algn="l">
              <a:lnSpc>
                <a:spcPct val="90000"/>
              </a:lnSpc>
              <a:spcBef>
                <a:spcPts val="800"/>
              </a:spcBef>
              <a:spcAft>
                <a:spcPts val="0"/>
              </a:spcAft>
              <a:buSzPts val="1530"/>
              <a:buChar char="▪"/>
              <a:defRPr/>
            </a:lvl8pPr>
            <a:lvl9pPr marL="4114800" lvl="8" indent="-325754" algn="l">
              <a:lnSpc>
                <a:spcPct val="90000"/>
              </a:lnSpc>
              <a:spcBef>
                <a:spcPts val="800"/>
              </a:spcBef>
              <a:spcAft>
                <a:spcPts val="400"/>
              </a:spcAft>
              <a:buSzPts val="1530"/>
              <a:buChar char="▪"/>
              <a:defRPr/>
            </a:lvl9pPr>
          </a:lstStyle>
          <a:p>
            <a:endParaRPr/>
          </a:p>
        </p:txBody>
      </p:sp>
      <p:sp>
        <p:nvSpPr>
          <p:cNvPr id="251" name="Google Shape;251;p139"/>
          <p:cNvSpPr txBox="1"/>
          <p:nvPr/>
        </p:nvSpPr>
        <p:spPr>
          <a:xfrm>
            <a:off x="23252067" y="509379"/>
            <a:ext cx="18473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a:solidFill>
                <a:schemeClr val="dk1"/>
              </a:solidFill>
              <a:latin typeface="Source Sans Pro SemiBold"/>
              <a:ea typeface="Source Sans Pro SemiBold"/>
              <a:cs typeface="Source Sans Pro SemiBold"/>
              <a:sym typeface="Source Sans Pro SemiBold"/>
            </a:endParaRPr>
          </a:p>
        </p:txBody>
      </p:sp>
      <p:sp>
        <p:nvSpPr>
          <p:cNvPr id="252" name="Google Shape;252;p139"/>
          <p:cNvSpPr>
            <a:spLocks noGrp="1"/>
          </p:cNvSpPr>
          <p:nvPr>
            <p:ph type="pic" idx="3"/>
          </p:nvPr>
        </p:nvSpPr>
        <p:spPr>
          <a:xfrm>
            <a:off x="15376631" y="1193802"/>
            <a:ext cx="8267700" cy="107442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Char char="▪"/>
              <a:defRPr sz="66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
        <p:nvSpPr>
          <p:cNvPr id="253" name="Google Shape;253;p139"/>
          <p:cNvSpPr>
            <a:spLocks noGrp="1"/>
          </p:cNvSpPr>
          <p:nvPr>
            <p:ph type="dgm" idx="4"/>
          </p:nvPr>
        </p:nvSpPr>
        <p:spPr>
          <a:xfrm>
            <a:off x="1488789" y="6886654"/>
            <a:ext cx="3417040" cy="71145"/>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None/>
              <a:defRPr sz="6600" b="0" i="0" u="none" strike="noStrike" cap="none">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itle Slide (TealWht)">
  <p:cSld name="Title Slide (TealWht)">
    <p:spTree>
      <p:nvGrpSpPr>
        <p:cNvPr id="1" name="Shape 254"/>
        <p:cNvGrpSpPr/>
        <p:nvPr/>
      </p:nvGrpSpPr>
      <p:grpSpPr>
        <a:xfrm>
          <a:off x="0" y="0"/>
          <a:ext cx="0" cy="0"/>
          <a:chOff x="0" y="0"/>
          <a:chExt cx="0" cy="0"/>
        </a:xfrm>
      </p:grpSpPr>
      <p:sp>
        <p:nvSpPr>
          <p:cNvPr id="255" name="Google Shape;255;p140"/>
          <p:cNvSpPr txBox="1">
            <a:spLocks noGrp="1"/>
          </p:cNvSpPr>
          <p:nvPr>
            <p:ph type="title"/>
          </p:nvPr>
        </p:nvSpPr>
        <p:spPr>
          <a:xfrm>
            <a:off x="2592817" y="2393958"/>
            <a:ext cx="18557486" cy="7040880"/>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00568B"/>
              </a:buClr>
              <a:buSzPts val="15996"/>
              <a:buFont typeface="Crimson Text"/>
              <a:buNone/>
              <a:defRPr sz="15996"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6" name="Google Shape;256;p140"/>
          <p:cNvSpPr txBox="1">
            <a:spLocks noGrp="1"/>
          </p:cNvSpPr>
          <p:nvPr>
            <p:ph type="body" idx="1"/>
          </p:nvPr>
        </p:nvSpPr>
        <p:spPr>
          <a:xfrm>
            <a:off x="2590110" y="9794502"/>
            <a:ext cx="18100405" cy="2133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399"/>
              </a:spcBef>
              <a:spcAft>
                <a:spcPts val="0"/>
              </a:spcAft>
              <a:buSzPts val="3399"/>
              <a:buNone/>
              <a:defRPr sz="3999">
                <a:solidFill>
                  <a:schemeClr val="dk1"/>
                </a:solidFill>
              </a:defRPr>
            </a:lvl1pPr>
            <a:lvl2pPr marL="914400" lvl="1" indent="-228600" algn="l">
              <a:lnSpc>
                <a:spcPct val="90000"/>
              </a:lnSpc>
              <a:spcBef>
                <a:spcPts val="800"/>
              </a:spcBef>
              <a:spcAft>
                <a:spcPts val="0"/>
              </a:spcAft>
              <a:buSzPts val="3059"/>
              <a:buNone/>
              <a:defRPr sz="3599">
                <a:solidFill>
                  <a:srgbClr val="AAAAAA"/>
                </a:solidFill>
              </a:defRPr>
            </a:lvl2pPr>
            <a:lvl3pPr marL="1371600" lvl="2" indent="-228600" algn="l">
              <a:lnSpc>
                <a:spcPct val="90000"/>
              </a:lnSpc>
              <a:spcBef>
                <a:spcPts val="800"/>
              </a:spcBef>
              <a:spcAft>
                <a:spcPts val="0"/>
              </a:spcAft>
              <a:buSzPts val="2719"/>
              <a:buNone/>
              <a:defRPr sz="3199">
                <a:solidFill>
                  <a:srgbClr val="AAAAAA"/>
                </a:solidFill>
              </a:defRPr>
            </a:lvl3pPr>
            <a:lvl4pPr marL="1828800" lvl="3" indent="-228600" algn="l">
              <a:lnSpc>
                <a:spcPct val="90000"/>
              </a:lnSpc>
              <a:spcBef>
                <a:spcPts val="800"/>
              </a:spcBef>
              <a:spcAft>
                <a:spcPts val="0"/>
              </a:spcAft>
              <a:buSzPts val="2379"/>
              <a:buNone/>
              <a:defRPr sz="2799">
                <a:solidFill>
                  <a:srgbClr val="AAAAAA"/>
                </a:solidFill>
              </a:defRPr>
            </a:lvl4pPr>
            <a:lvl5pPr marL="2286000" lvl="4" indent="-228600" algn="l">
              <a:lnSpc>
                <a:spcPct val="90000"/>
              </a:lnSpc>
              <a:spcBef>
                <a:spcPts val="800"/>
              </a:spcBef>
              <a:spcAft>
                <a:spcPts val="0"/>
              </a:spcAft>
              <a:buSzPts val="2379"/>
              <a:buNone/>
              <a:defRPr sz="2799">
                <a:solidFill>
                  <a:srgbClr val="AAAAAA"/>
                </a:solidFill>
              </a:defRPr>
            </a:lvl5pPr>
            <a:lvl6pPr marL="2743200" lvl="5" indent="-228600" algn="l">
              <a:lnSpc>
                <a:spcPct val="90000"/>
              </a:lnSpc>
              <a:spcBef>
                <a:spcPts val="800"/>
              </a:spcBef>
              <a:spcAft>
                <a:spcPts val="0"/>
              </a:spcAft>
              <a:buSzPts val="2379"/>
              <a:buNone/>
              <a:defRPr sz="2799">
                <a:solidFill>
                  <a:srgbClr val="AAAAAA"/>
                </a:solidFill>
              </a:defRPr>
            </a:lvl6pPr>
            <a:lvl7pPr marL="3200400" lvl="6" indent="-228600" algn="l">
              <a:lnSpc>
                <a:spcPct val="90000"/>
              </a:lnSpc>
              <a:spcBef>
                <a:spcPts val="800"/>
              </a:spcBef>
              <a:spcAft>
                <a:spcPts val="0"/>
              </a:spcAft>
              <a:buSzPts val="2379"/>
              <a:buNone/>
              <a:defRPr sz="2799">
                <a:solidFill>
                  <a:srgbClr val="AAAAAA"/>
                </a:solidFill>
              </a:defRPr>
            </a:lvl7pPr>
            <a:lvl8pPr marL="3657600" lvl="7" indent="-228600" algn="l">
              <a:lnSpc>
                <a:spcPct val="90000"/>
              </a:lnSpc>
              <a:spcBef>
                <a:spcPts val="800"/>
              </a:spcBef>
              <a:spcAft>
                <a:spcPts val="0"/>
              </a:spcAft>
              <a:buSzPts val="2379"/>
              <a:buNone/>
              <a:defRPr sz="2799">
                <a:solidFill>
                  <a:srgbClr val="AAAAAA"/>
                </a:solidFill>
              </a:defRPr>
            </a:lvl8pPr>
            <a:lvl9pPr marL="4114800" lvl="8" indent="-228600" algn="l">
              <a:lnSpc>
                <a:spcPct val="90000"/>
              </a:lnSpc>
              <a:spcBef>
                <a:spcPts val="800"/>
              </a:spcBef>
              <a:spcAft>
                <a:spcPts val="400"/>
              </a:spcAft>
              <a:buSzPts val="2379"/>
              <a:buNone/>
              <a:defRPr sz="2799">
                <a:solidFill>
                  <a:srgbClr val="AAAAAA"/>
                </a:solidFill>
              </a:defRPr>
            </a:lvl9pPr>
          </a:lstStyle>
          <a:p>
            <a:endParaRPr/>
          </a:p>
        </p:txBody>
      </p:sp>
      <p:sp>
        <p:nvSpPr>
          <p:cNvPr id="257" name="Google Shape;257;p140"/>
          <p:cNvSpPr txBox="1">
            <a:spLocks noGrp="1"/>
          </p:cNvSpPr>
          <p:nvPr>
            <p:ph type="dt" idx="10"/>
          </p:nvPr>
        </p:nvSpPr>
        <p:spPr>
          <a:xfrm>
            <a:off x="15442548" y="12488935"/>
            <a:ext cx="5287241" cy="7302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8" name="Google Shape;258;p140"/>
          <p:cNvSpPr txBox="1">
            <a:spLocks noGrp="1"/>
          </p:cNvSpPr>
          <p:nvPr>
            <p:ph type="ftr" idx="11"/>
          </p:nvPr>
        </p:nvSpPr>
        <p:spPr>
          <a:xfrm>
            <a:off x="2623969" y="12488935"/>
            <a:ext cx="12652000" cy="730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9" name="Google Shape;259;p140"/>
          <p:cNvSpPr>
            <a:spLocks noGrp="1"/>
          </p:cNvSpPr>
          <p:nvPr>
            <p:ph type="dgm" idx="2"/>
          </p:nvPr>
        </p:nvSpPr>
        <p:spPr>
          <a:xfrm>
            <a:off x="2590110" y="9580163"/>
            <a:ext cx="3314520" cy="69014"/>
          </a:xfrm>
          <a:prstGeom prst="rect">
            <a:avLst/>
          </a:prstGeom>
          <a:solidFill>
            <a:srgbClr val="00568B"/>
          </a:solid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None/>
              <a:defRPr sz="6600" b="0" i="0" u="none" strike="noStrike" cap="none">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eal) Two Content">
  <p:cSld name="(Teal) Two Content">
    <p:spTree>
      <p:nvGrpSpPr>
        <p:cNvPr id="1" name="Shape 260"/>
        <p:cNvGrpSpPr/>
        <p:nvPr/>
      </p:nvGrpSpPr>
      <p:grpSpPr>
        <a:xfrm>
          <a:off x="0" y="0"/>
          <a:ext cx="0" cy="0"/>
          <a:chOff x="0" y="0"/>
          <a:chExt cx="0" cy="0"/>
        </a:xfrm>
      </p:grpSpPr>
      <p:sp>
        <p:nvSpPr>
          <p:cNvPr id="261" name="Google Shape;261;p141"/>
          <p:cNvSpPr txBox="1">
            <a:spLocks noGrp="1"/>
          </p:cNvSpPr>
          <p:nvPr>
            <p:ph type="title"/>
          </p:nvPr>
        </p:nvSpPr>
        <p:spPr>
          <a:xfrm>
            <a:off x="2139138" y="745722"/>
            <a:ext cx="20111561" cy="32186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00568B"/>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62" name="Google Shape;262;p141"/>
          <p:cNvSpPr txBox="1">
            <a:spLocks noGrp="1"/>
          </p:cNvSpPr>
          <p:nvPr>
            <p:ph type="body" idx="1"/>
          </p:nvPr>
        </p:nvSpPr>
        <p:spPr>
          <a:xfrm>
            <a:off x="2139139" y="4389120"/>
            <a:ext cx="9507284" cy="7955280"/>
          </a:xfrm>
          <a:prstGeom prst="rect">
            <a:avLst/>
          </a:prstGeom>
          <a:noFill/>
          <a:ln>
            <a:noFill/>
          </a:ln>
        </p:spPr>
        <p:txBody>
          <a:bodyPr spcFirstLastPara="1" wrap="square" lIns="91425" tIns="45700" rIns="91425" bIns="45700" anchor="t" anchorCtr="0">
            <a:normAutofit/>
          </a:bodyPr>
          <a:lstStyle>
            <a:lvl1pPr marL="457200" lvl="0" indent="-487680" algn="l">
              <a:lnSpc>
                <a:spcPct val="90000"/>
              </a:lnSpc>
              <a:spcBef>
                <a:spcPts val="2399"/>
              </a:spcBef>
              <a:spcAft>
                <a:spcPts val="0"/>
              </a:spcAft>
              <a:buSzPts val="4080"/>
              <a:buChar char="▪"/>
              <a:defRPr sz="4800"/>
            </a:lvl1pPr>
            <a:lvl2pPr marL="914400" lvl="1" indent="-466090" algn="l">
              <a:lnSpc>
                <a:spcPct val="90000"/>
              </a:lnSpc>
              <a:spcBef>
                <a:spcPts val="800"/>
              </a:spcBef>
              <a:spcAft>
                <a:spcPts val="0"/>
              </a:spcAft>
              <a:buSzPts val="3740"/>
              <a:buChar char="▪"/>
              <a:defRPr sz="4400"/>
            </a:lvl2pPr>
            <a:lvl3pPr marL="1371600" lvl="2" indent="-444500" algn="l">
              <a:lnSpc>
                <a:spcPct val="90000"/>
              </a:lnSpc>
              <a:spcBef>
                <a:spcPts val="800"/>
              </a:spcBef>
              <a:spcAft>
                <a:spcPts val="0"/>
              </a:spcAft>
              <a:buSzPts val="3400"/>
              <a:buChar char="o"/>
              <a:defRPr sz="4000"/>
            </a:lvl3pPr>
            <a:lvl4pPr marL="1828800" lvl="3" indent="-444500" algn="l">
              <a:lnSpc>
                <a:spcPct val="90000"/>
              </a:lnSpc>
              <a:spcBef>
                <a:spcPts val="800"/>
              </a:spcBef>
              <a:spcAft>
                <a:spcPts val="0"/>
              </a:spcAft>
              <a:buSzPts val="3400"/>
              <a:buChar char="•"/>
              <a:defRPr sz="4000"/>
            </a:lvl4pPr>
            <a:lvl5pPr marL="2286000" lvl="4" indent="-444500" algn="l">
              <a:lnSpc>
                <a:spcPct val="90000"/>
              </a:lnSpc>
              <a:spcBef>
                <a:spcPts val="800"/>
              </a:spcBef>
              <a:spcAft>
                <a:spcPts val="0"/>
              </a:spcAft>
              <a:buSzPts val="3400"/>
              <a:buChar char="▪"/>
              <a:defRPr sz="4000"/>
            </a:lvl5pPr>
            <a:lvl6pPr marL="2743200" lvl="5" indent="-422855" algn="l">
              <a:lnSpc>
                <a:spcPct val="90000"/>
              </a:lnSpc>
              <a:spcBef>
                <a:spcPts val="800"/>
              </a:spcBef>
              <a:spcAft>
                <a:spcPts val="0"/>
              </a:spcAft>
              <a:buSzPts val="3059"/>
              <a:buChar char="▪"/>
              <a:defRPr sz="3599"/>
            </a:lvl6pPr>
            <a:lvl7pPr marL="3200400" lvl="6" indent="-422855" algn="l">
              <a:lnSpc>
                <a:spcPct val="90000"/>
              </a:lnSpc>
              <a:spcBef>
                <a:spcPts val="800"/>
              </a:spcBef>
              <a:spcAft>
                <a:spcPts val="0"/>
              </a:spcAft>
              <a:buSzPts val="3059"/>
              <a:buChar char="▪"/>
              <a:defRPr sz="3599"/>
            </a:lvl7pPr>
            <a:lvl8pPr marL="3657600" lvl="7" indent="-422855" algn="l">
              <a:lnSpc>
                <a:spcPct val="90000"/>
              </a:lnSpc>
              <a:spcBef>
                <a:spcPts val="800"/>
              </a:spcBef>
              <a:spcAft>
                <a:spcPts val="0"/>
              </a:spcAft>
              <a:buSzPts val="3059"/>
              <a:buChar char="▪"/>
              <a:defRPr sz="3599"/>
            </a:lvl8pPr>
            <a:lvl9pPr marL="4114800" lvl="8" indent="-422855" algn="l">
              <a:lnSpc>
                <a:spcPct val="90000"/>
              </a:lnSpc>
              <a:spcBef>
                <a:spcPts val="800"/>
              </a:spcBef>
              <a:spcAft>
                <a:spcPts val="400"/>
              </a:spcAft>
              <a:buSzPts val="3059"/>
              <a:buChar char="▪"/>
              <a:defRPr sz="3599"/>
            </a:lvl9pPr>
          </a:lstStyle>
          <a:p>
            <a:endParaRPr/>
          </a:p>
        </p:txBody>
      </p:sp>
      <p:sp>
        <p:nvSpPr>
          <p:cNvPr id="263" name="Google Shape;263;p141"/>
          <p:cNvSpPr txBox="1">
            <a:spLocks noGrp="1"/>
          </p:cNvSpPr>
          <p:nvPr>
            <p:ph type="body" idx="2"/>
          </p:nvPr>
        </p:nvSpPr>
        <p:spPr>
          <a:xfrm>
            <a:off x="12725133" y="4389120"/>
            <a:ext cx="9507284" cy="7955280"/>
          </a:xfrm>
          <a:prstGeom prst="rect">
            <a:avLst/>
          </a:prstGeom>
          <a:noFill/>
          <a:ln>
            <a:noFill/>
          </a:ln>
        </p:spPr>
        <p:txBody>
          <a:bodyPr spcFirstLastPara="1" wrap="square" lIns="91425" tIns="45700" rIns="91425" bIns="45700" anchor="t" anchorCtr="0">
            <a:normAutofit/>
          </a:bodyPr>
          <a:lstStyle>
            <a:lvl1pPr marL="457200" lvl="0" indent="-487680" algn="l">
              <a:lnSpc>
                <a:spcPct val="90000"/>
              </a:lnSpc>
              <a:spcBef>
                <a:spcPts val="2399"/>
              </a:spcBef>
              <a:spcAft>
                <a:spcPts val="0"/>
              </a:spcAft>
              <a:buSzPts val="4080"/>
              <a:buChar char="▪"/>
              <a:defRPr sz="4800"/>
            </a:lvl1pPr>
            <a:lvl2pPr marL="914400" lvl="1" indent="-466090" algn="l">
              <a:lnSpc>
                <a:spcPct val="90000"/>
              </a:lnSpc>
              <a:spcBef>
                <a:spcPts val="800"/>
              </a:spcBef>
              <a:spcAft>
                <a:spcPts val="0"/>
              </a:spcAft>
              <a:buSzPts val="3740"/>
              <a:buChar char="▪"/>
              <a:defRPr sz="4400"/>
            </a:lvl2pPr>
            <a:lvl3pPr marL="1371600" lvl="2" indent="-444500" algn="l">
              <a:lnSpc>
                <a:spcPct val="90000"/>
              </a:lnSpc>
              <a:spcBef>
                <a:spcPts val="800"/>
              </a:spcBef>
              <a:spcAft>
                <a:spcPts val="0"/>
              </a:spcAft>
              <a:buSzPts val="3400"/>
              <a:buChar char="o"/>
              <a:defRPr sz="4000"/>
            </a:lvl3pPr>
            <a:lvl4pPr marL="1828800" lvl="3" indent="-444500" algn="l">
              <a:lnSpc>
                <a:spcPct val="90000"/>
              </a:lnSpc>
              <a:spcBef>
                <a:spcPts val="800"/>
              </a:spcBef>
              <a:spcAft>
                <a:spcPts val="0"/>
              </a:spcAft>
              <a:buSzPts val="3400"/>
              <a:buChar char="•"/>
              <a:defRPr sz="4000"/>
            </a:lvl4pPr>
            <a:lvl5pPr marL="2286000" lvl="4" indent="-444500" algn="l">
              <a:lnSpc>
                <a:spcPct val="90000"/>
              </a:lnSpc>
              <a:spcBef>
                <a:spcPts val="800"/>
              </a:spcBef>
              <a:spcAft>
                <a:spcPts val="0"/>
              </a:spcAft>
              <a:buSzPts val="3400"/>
              <a:buChar char="▪"/>
              <a:defRPr sz="4000"/>
            </a:lvl5pPr>
            <a:lvl6pPr marL="2743200" lvl="5" indent="-422855" algn="l">
              <a:lnSpc>
                <a:spcPct val="90000"/>
              </a:lnSpc>
              <a:spcBef>
                <a:spcPts val="800"/>
              </a:spcBef>
              <a:spcAft>
                <a:spcPts val="0"/>
              </a:spcAft>
              <a:buSzPts val="3059"/>
              <a:buChar char="▪"/>
              <a:defRPr sz="3599"/>
            </a:lvl6pPr>
            <a:lvl7pPr marL="3200400" lvl="6" indent="-422855" algn="l">
              <a:lnSpc>
                <a:spcPct val="90000"/>
              </a:lnSpc>
              <a:spcBef>
                <a:spcPts val="800"/>
              </a:spcBef>
              <a:spcAft>
                <a:spcPts val="0"/>
              </a:spcAft>
              <a:buSzPts val="3059"/>
              <a:buChar char="▪"/>
              <a:defRPr sz="3599"/>
            </a:lvl7pPr>
            <a:lvl8pPr marL="3657600" lvl="7" indent="-422855" algn="l">
              <a:lnSpc>
                <a:spcPct val="90000"/>
              </a:lnSpc>
              <a:spcBef>
                <a:spcPts val="800"/>
              </a:spcBef>
              <a:spcAft>
                <a:spcPts val="0"/>
              </a:spcAft>
              <a:buSzPts val="3059"/>
              <a:buChar char="▪"/>
              <a:defRPr sz="3599"/>
            </a:lvl8pPr>
            <a:lvl9pPr marL="4114800" lvl="8" indent="-422855" algn="l">
              <a:lnSpc>
                <a:spcPct val="90000"/>
              </a:lnSpc>
              <a:spcBef>
                <a:spcPts val="800"/>
              </a:spcBef>
              <a:spcAft>
                <a:spcPts val="400"/>
              </a:spcAft>
              <a:buSzPts val="3059"/>
              <a:buChar char="▪"/>
              <a:defRPr sz="3599"/>
            </a:lvl9pPr>
          </a:lstStyle>
          <a:p>
            <a:endParaRPr/>
          </a:p>
        </p:txBody>
      </p:sp>
      <p:sp>
        <p:nvSpPr>
          <p:cNvPr id="264" name="Google Shape;264;p141"/>
          <p:cNvSpPr txBox="1">
            <a:spLocks noGrp="1"/>
          </p:cNvSpPr>
          <p:nvPr>
            <p:ph type="dt" idx="10"/>
          </p:nvPr>
        </p:nvSpPr>
        <p:spPr>
          <a:xfrm>
            <a:off x="15924700" y="12545569"/>
            <a:ext cx="6545399" cy="7302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5" name="Google Shape;265;p141"/>
          <p:cNvSpPr txBox="1">
            <a:spLocks noGrp="1"/>
          </p:cNvSpPr>
          <p:nvPr>
            <p:ph type="ftr" idx="11"/>
          </p:nvPr>
        </p:nvSpPr>
        <p:spPr>
          <a:xfrm>
            <a:off x="2175705" y="12545569"/>
            <a:ext cx="12652000" cy="730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6" name="Google Shape;266;p141"/>
          <p:cNvSpPr>
            <a:spLocks noGrp="1"/>
          </p:cNvSpPr>
          <p:nvPr>
            <p:ph type="dgm" idx="3"/>
          </p:nvPr>
        </p:nvSpPr>
        <p:spPr>
          <a:xfrm>
            <a:off x="2139138" y="4185015"/>
            <a:ext cx="3314520" cy="69014"/>
          </a:xfrm>
          <a:prstGeom prst="rect">
            <a:avLst/>
          </a:prstGeom>
          <a:solidFill>
            <a:srgbClr val="00568B"/>
          </a:solid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None/>
              <a:defRPr sz="6600" b="0" i="0" u="none" strike="noStrike" cap="none">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Title Slide (DAF)">
  <p:cSld name="Title Slide (DAF)">
    <p:spTree>
      <p:nvGrpSpPr>
        <p:cNvPr id="1" name="Shape 274"/>
        <p:cNvGrpSpPr/>
        <p:nvPr/>
      </p:nvGrpSpPr>
      <p:grpSpPr>
        <a:xfrm>
          <a:off x="0" y="0"/>
          <a:ext cx="0" cy="0"/>
          <a:chOff x="0" y="0"/>
          <a:chExt cx="0" cy="0"/>
        </a:xfrm>
      </p:grpSpPr>
      <p:grpSp>
        <p:nvGrpSpPr>
          <p:cNvPr id="275" name="Google Shape;275;p143"/>
          <p:cNvGrpSpPr/>
          <p:nvPr/>
        </p:nvGrpSpPr>
        <p:grpSpPr>
          <a:xfrm>
            <a:off x="0" y="0"/>
            <a:ext cx="17672805" cy="13716001"/>
            <a:chOff x="1" y="0"/>
            <a:chExt cx="6627302" cy="5143500"/>
          </a:xfrm>
        </p:grpSpPr>
        <p:pic>
          <p:nvPicPr>
            <p:cNvPr id="276" name="Google Shape;276;p143"/>
            <p:cNvPicPr preferRelativeResize="0"/>
            <p:nvPr/>
          </p:nvPicPr>
          <p:blipFill rotWithShape="1">
            <a:blip r:embed="rId2">
              <a:alphaModFix amt="20000"/>
            </a:blip>
            <a:srcRect/>
            <a:stretch/>
          </p:blipFill>
          <p:spPr>
            <a:xfrm>
              <a:off x="1" y="0"/>
              <a:ext cx="4777362" cy="5143500"/>
            </a:xfrm>
            <a:prstGeom prst="rect">
              <a:avLst/>
            </a:prstGeom>
            <a:noFill/>
            <a:ln>
              <a:noFill/>
            </a:ln>
          </p:spPr>
        </p:pic>
        <p:sp>
          <p:nvSpPr>
            <p:cNvPr id="277" name="Google Shape;277;p143"/>
            <p:cNvSpPr/>
            <p:nvPr/>
          </p:nvSpPr>
          <p:spPr>
            <a:xfrm>
              <a:off x="4768973" y="0"/>
              <a:ext cx="1858330" cy="5143500"/>
            </a:xfrm>
            <a:prstGeom prst="rtTriangl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Source Sans Pro SemiBold"/>
                <a:buNone/>
              </a:pPr>
              <a:endParaRPr sz="1400" b="0" i="0" u="none" strike="noStrike" cap="none">
                <a:solidFill>
                  <a:schemeClr val="lt1"/>
                </a:solidFill>
                <a:latin typeface="Arial"/>
                <a:ea typeface="Arial"/>
                <a:cs typeface="Arial"/>
                <a:sym typeface="Arial"/>
              </a:endParaRPr>
            </a:p>
          </p:txBody>
        </p:sp>
      </p:grpSp>
      <p:sp>
        <p:nvSpPr>
          <p:cNvPr id="278" name="Google Shape;278;p143"/>
          <p:cNvSpPr txBox="1">
            <a:spLocks noGrp="1"/>
          </p:cNvSpPr>
          <p:nvPr>
            <p:ph type="body" idx="1"/>
          </p:nvPr>
        </p:nvSpPr>
        <p:spPr>
          <a:xfrm>
            <a:off x="2590111" y="9794502"/>
            <a:ext cx="12423748" cy="2133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399"/>
              </a:spcBef>
              <a:spcAft>
                <a:spcPts val="0"/>
              </a:spcAft>
              <a:buSzPts val="3399"/>
              <a:buNone/>
              <a:defRPr sz="3999" b="1">
                <a:solidFill>
                  <a:srgbClr val="C00000"/>
                </a:solidFill>
              </a:defRPr>
            </a:lvl1pPr>
            <a:lvl2pPr marL="914400" lvl="1" indent="-228600" algn="l">
              <a:lnSpc>
                <a:spcPct val="90000"/>
              </a:lnSpc>
              <a:spcBef>
                <a:spcPts val="800"/>
              </a:spcBef>
              <a:spcAft>
                <a:spcPts val="0"/>
              </a:spcAft>
              <a:buSzPts val="3059"/>
              <a:buNone/>
              <a:defRPr sz="3599">
                <a:solidFill>
                  <a:srgbClr val="AAAAAA"/>
                </a:solidFill>
              </a:defRPr>
            </a:lvl2pPr>
            <a:lvl3pPr marL="1371600" lvl="2" indent="-228600" algn="l">
              <a:lnSpc>
                <a:spcPct val="90000"/>
              </a:lnSpc>
              <a:spcBef>
                <a:spcPts val="800"/>
              </a:spcBef>
              <a:spcAft>
                <a:spcPts val="0"/>
              </a:spcAft>
              <a:buSzPts val="2719"/>
              <a:buNone/>
              <a:defRPr sz="3199">
                <a:solidFill>
                  <a:srgbClr val="AAAAAA"/>
                </a:solidFill>
              </a:defRPr>
            </a:lvl3pPr>
            <a:lvl4pPr marL="1828800" lvl="3" indent="-228600" algn="l">
              <a:lnSpc>
                <a:spcPct val="90000"/>
              </a:lnSpc>
              <a:spcBef>
                <a:spcPts val="800"/>
              </a:spcBef>
              <a:spcAft>
                <a:spcPts val="0"/>
              </a:spcAft>
              <a:buSzPts val="2379"/>
              <a:buNone/>
              <a:defRPr sz="2799">
                <a:solidFill>
                  <a:srgbClr val="AAAAAA"/>
                </a:solidFill>
              </a:defRPr>
            </a:lvl4pPr>
            <a:lvl5pPr marL="2286000" lvl="4" indent="-228600" algn="l">
              <a:lnSpc>
                <a:spcPct val="90000"/>
              </a:lnSpc>
              <a:spcBef>
                <a:spcPts val="800"/>
              </a:spcBef>
              <a:spcAft>
                <a:spcPts val="0"/>
              </a:spcAft>
              <a:buSzPts val="2379"/>
              <a:buNone/>
              <a:defRPr sz="2799">
                <a:solidFill>
                  <a:srgbClr val="AAAAAA"/>
                </a:solidFill>
              </a:defRPr>
            </a:lvl5pPr>
            <a:lvl6pPr marL="2743200" lvl="5" indent="-228600" algn="l">
              <a:lnSpc>
                <a:spcPct val="90000"/>
              </a:lnSpc>
              <a:spcBef>
                <a:spcPts val="800"/>
              </a:spcBef>
              <a:spcAft>
                <a:spcPts val="0"/>
              </a:spcAft>
              <a:buSzPts val="2379"/>
              <a:buNone/>
              <a:defRPr sz="2799">
                <a:solidFill>
                  <a:srgbClr val="AAAAAA"/>
                </a:solidFill>
              </a:defRPr>
            </a:lvl6pPr>
            <a:lvl7pPr marL="3200400" lvl="6" indent="-228600" algn="l">
              <a:lnSpc>
                <a:spcPct val="90000"/>
              </a:lnSpc>
              <a:spcBef>
                <a:spcPts val="800"/>
              </a:spcBef>
              <a:spcAft>
                <a:spcPts val="0"/>
              </a:spcAft>
              <a:buSzPts val="2379"/>
              <a:buNone/>
              <a:defRPr sz="2799">
                <a:solidFill>
                  <a:srgbClr val="AAAAAA"/>
                </a:solidFill>
              </a:defRPr>
            </a:lvl7pPr>
            <a:lvl8pPr marL="3657600" lvl="7" indent="-228600" algn="l">
              <a:lnSpc>
                <a:spcPct val="90000"/>
              </a:lnSpc>
              <a:spcBef>
                <a:spcPts val="800"/>
              </a:spcBef>
              <a:spcAft>
                <a:spcPts val="0"/>
              </a:spcAft>
              <a:buSzPts val="2379"/>
              <a:buNone/>
              <a:defRPr sz="2799">
                <a:solidFill>
                  <a:srgbClr val="AAAAAA"/>
                </a:solidFill>
              </a:defRPr>
            </a:lvl8pPr>
            <a:lvl9pPr marL="4114800" lvl="8" indent="-228600" algn="l">
              <a:lnSpc>
                <a:spcPct val="90000"/>
              </a:lnSpc>
              <a:spcBef>
                <a:spcPts val="800"/>
              </a:spcBef>
              <a:spcAft>
                <a:spcPts val="400"/>
              </a:spcAft>
              <a:buSzPts val="2379"/>
              <a:buNone/>
              <a:defRPr sz="2799">
                <a:solidFill>
                  <a:srgbClr val="AAAAAA"/>
                </a:solidFill>
              </a:defRPr>
            </a:lvl9pPr>
          </a:lstStyle>
          <a:p>
            <a:endParaRPr/>
          </a:p>
        </p:txBody>
      </p:sp>
      <p:sp>
        <p:nvSpPr>
          <p:cNvPr id="279" name="Google Shape;279;p143"/>
          <p:cNvSpPr txBox="1">
            <a:spLocks noGrp="1"/>
          </p:cNvSpPr>
          <p:nvPr>
            <p:ph type="dt" idx="10"/>
          </p:nvPr>
        </p:nvSpPr>
        <p:spPr>
          <a:xfrm>
            <a:off x="15442548" y="12488935"/>
            <a:ext cx="5287241" cy="7302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0" name="Google Shape;280;p143"/>
          <p:cNvSpPr txBox="1">
            <a:spLocks noGrp="1"/>
          </p:cNvSpPr>
          <p:nvPr>
            <p:ph type="ftr" idx="11"/>
          </p:nvPr>
        </p:nvSpPr>
        <p:spPr>
          <a:xfrm>
            <a:off x="2623969" y="12488935"/>
            <a:ext cx="12652000" cy="730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1" name="Google Shape;281;p143"/>
          <p:cNvSpPr>
            <a:spLocks noGrp="1"/>
          </p:cNvSpPr>
          <p:nvPr>
            <p:ph type="dgm" idx="2"/>
          </p:nvPr>
        </p:nvSpPr>
        <p:spPr>
          <a:xfrm>
            <a:off x="2590110" y="9580162"/>
            <a:ext cx="8838704" cy="184037"/>
          </a:xfrm>
          <a:prstGeom prst="rect">
            <a:avLst/>
          </a:prstGeom>
          <a:solidFill>
            <a:srgbClr val="C00000"/>
          </a:solid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None/>
              <a:defRPr sz="6600" b="0" i="0" u="none" strike="noStrike" cap="none">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
        <p:nvSpPr>
          <p:cNvPr id="282" name="Google Shape;282;p143"/>
          <p:cNvSpPr txBox="1">
            <a:spLocks noGrp="1"/>
          </p:cNvSpPr>
          <p:nvPr>
            <p:ph type="title"/>
          </p:nvPr>
        </p:nvSpPr>
        <p:spPr>
          <a:xfrm>
            <a:off x="2592817" y="2393958"/>
            <a:ext cx="12421041" cy="7040880"/>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7F7F7F"/>
              </a:buClr>
              <a:buSzPts val="15996"/>
              <a:buFont typeface="Crimson Text"/>
              <a:buNone/>
              <a:defRPr sz="15996"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3" name="Google Shape;283;p143"/>
          <p:cNvSpPr txBox="1">
            <a:spLocks noGrp="1"/>
          </p:cNvSpPr>
          <p:nvPr>
            <p:ph type="body" idx="3"/>
          </p:nvPr>
        </p:nvSpPr>
        <p:spPr>
          <a:xfrm>
            <a:off x="16252825" y="2393950"/>
            <a:ext cx="7491413" cy="9534525"/>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2399"/>
              </a:spcBef>
              <a:spcAft>
                <a:spcPts val="0"/>
              </a:spcAft>
              <a:buSzPts val="1530"/>
              <a:buChar char="▪"/>
              <a:defRPr/>
            </a:lvl1pPr>
            <a:lvl2pPr marL="914400" lvl="1" indent="-325755" algn="l">
              <a:lnSpc>
                <a:spcPct val="90000"/>
              </a:lnSpc>
              <a:spcBef>
                <a:spcPts val="800"/>
              </a:spcBef>
              <a:spcAft>
                <a:spcPts val="0"/>
              </a:spcAft>
              <a:buSzPts val="1530"/>
              <a:buChar char="▪"/>
              <a:defRPr/>
            </a:lvl2pPr>
            <a:lvl3pPr marL="1371600" lvl="2" indent="-325755" algn="l">
              <a:lnSpc>
                <a:spcPct val="90000"/>
              </a:lnSpc>
              <a:spcBef>
                <a:spcPts val="800"/>
              </a:spcBef>
              <a:spcAft>
                <a:spcPts val="0"/>
              </a:spcAft>
              <a:buSzPts val="1530"/>
              <a:buChar char="o"/>
              <a:defRPr/>
            </a:lvl3pPr>
            <a:lvl4pPr marL="1828800" lvl="3" indent="-325755" algn="l">
              <a:lnSpc>
                <a:spcPct val="90000"/>
              </a:lnSpc>
              <a:spcBef>
                <a:spcPts val="800"/>
              </a:spcBef>
              <a:spcAft>
                <a:spcPts val="0"/>
              </a:spcAft>
              <a:buSzPts val="1530"/>
              <a:buChar char="•"/>
              <a:defRPr/>
            </a:lvl4pPr>
            <a:lvl5pPr marL="2286000" lvl="4" indent="-325754" algn="l">
              <a:lnSpc>
                <a:spcPct val="90000"/>
              </a:lnSpc>
              <a:spcBef>
                <a:spcPts val="800"/>
              </a:spcBef>
              <a:spcAft>
                <a:spcPts val="0"/>
              </a:spcAft>
              <a:buSzPts val="1530"/>
              <a:buChar char="▪"/>
              <a:defRPr/>
            </a:lvl5pPr>
            <a:lvl6pPr marL="2743200" lvl="5" indent="-325754" algn="l">
              <a:lnSpc>
                <a:spcPct val="90000"/>
              </a:lnSpc>
              <a:spcBef>
                <a:spcPts val="800"/>
              </a:spcBef>
              <a:spcAft>
                <a:spcPts val="0"/>
              </a:spcAft>
              <a:buSzPts val="1530"/>
              <a:buChar char="▪"/>
              <a:defRPr/>
            </a:lvl6pPr>
            <a:lvl7pPr marL="3200400" lvl="6" indent="-325754" algn="l">
              <a:lnSpc>
                <a:spcPct val="90000"/>
              </a:lnSpc>
              <a:spcBef>
                <a:spcPts val="800"/>
              </a:spcBef>
              <a:spcAft>
                <a:spcPts val="0"/>
              </a:spcAft>
              <a:buSzPts val="1530"/>
              <a:buChar char="▪"/>
              <a:defRPr/>
            </a:lvl7pPr>
            <a:lvl8pPr marL="3657600" lvl="7" indent="-325754" algn="l">
              <a:lnSpc>
                <a:spcPct val="90000"/>
              </a:lnSpc>
              <a:spcBef>
                <a:spcPts val="800"/>
              </a:spcBef>
              <a:spcAft>
                <a:spcPts val="0"/>
              </a:spcAft>
              <a:buSzPts val="1530"/>
              <a:buChar char="▪"/>
              <a:defRPr/>
            </a:lvl8pPr>
            <a:lvl9pPr marL="4114800" lvl="8" indent="-325754" algn="l">
              <a:lnSpc>
                <a:spcPct val="90000"/>
              </a:lnSpc>
              <a:spcBef>
                <a:spcPts val="800"/>
              </a:spcBef>
              <a:spcAft>
                <a:spcPts val="400"/>
              </a:spcAft>
              <a:buSzPts val="153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Slide (DAF2)">
  <p:cSld name="Title Slide (DAF2)">
    <p:spTree>
      <p:nvGrpSpPr>
        <p:cNvPr id="1" name="Shape 284"/>
        <p:cNvGrpSpPr/>
        <p:nvPr/>
      </p:nvGrpSpPr>
      <p:grpSpPr>
        <a:xfrm>
          <a:off x="0" y="0"/>
          <a:ext cx="0" cy="0"/>
          <a:chOff x="0" y="0"/>
          <a:chExt cx="0" cy="0"/>
        </a:xfrm>
      </p:grpSpPr>
      <p:sp>
        <p:nvSpPr>
          <p:cNvPr id="285" name="Google Shape;285;p144"/>
          <p:cNvSpPr/>
          <p:nvPr/>
        </p:nvSpPr>
        <p:spPr>
          <a:xfrm rot="10800000">
            <a:off x="19422103" y="0"/>
            <a:ext cx="4955547" cy="13716000"/>
          </a:xfrm>
          <a:prstGeom prst="rtTriangle">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400"/>
              <a:buFont typeface="Source Sans Pro SemiBold"/>
              <a:buNone/>
            </a:pPr>
            <a:endParaRPr sz="1400" b="0" i="0" u="none" strike="noStrike" cap="none">
              <a:solidFill>
                <a:schemeClr val="lt1"/>
              </a:solidFill>
              <a:latin typeface="Arial"/>
              <a:ea typeface="Arial"/>
              <a:cs typeface="Arial"/>
              <a:sym typeface="Arial"/>
            </a:endParaRPr>
          </a:p>
        </p:txBody>
      </p:sp>
      <p:sp>
        <p:nvSpPr>
          <p:cNvPr id="286" name="Google Shape;286;p144"/>
          <p:cNvSpPr txBox="1">
            <a:spLocks noGrp="1"/>
          </p:cNvSpPr>
          <p:nvPr>
            <p:ph type="body" idx="1"/>
          </p:nvPr>
        </p:nvSpPr>
        <p:spPr>
          <a:xfrm>
            <a:off x="1756010" y="5791199"/>
            <a:ext cx="11665022" cy="2133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399"/>
              </a:spcBef>
              <a:spcAft>
                <a:spcPts val="0"/>
              </a:spcAft>
              <a:buSzPts val="3399"/>
              <a:buNone/>
              <a:defRPr sz="3999" b="1">
                <a:solidFill>
                  <a:srgbClr val="C00000"/>
                </a:solidFill>
              </a:defRPr>
            </a:lvl1pPr>
            <a:lvl2pPr marL="914400" lvl="1" indent="-228600" algn="l">
              <a:lnSpc>
                <a:spcPct val="90000"/>
              </a:lnSpc>
              <a:spcBef>
                <a:spcPts val="800"/>
              </a:spcBef>
              <a:spcAft>
                <a:spcPts val="0"/>
              </a:spcAft>
              <a:buSzPts val="3059"/>
              <a:buNone/>
              <a:defRPr sz="3599">
                <a:solidFill>
                  <a:srgbClr val="AAAAAA"/>
                </a:solidFill>
              </a:defRPr>
            </a:lvl2pPr>
            <a:lvl3pPr marL="1371600" lvl="2" indent="-228600" algn="l">
              <a:lnSpc>
                <a:spcPct val="90000"/>
              </a:lnSpc>
              <a:spcBef>
                <a:spcPts val="800"/>
              </a:spcBef>
              <a:spcAft>
                <a:spcPts val="0"/>
              </a:spcAft>
              <a:buSzPts val="2719"/>
              <a:buNone/>
              <a:defRPr sz="3199">
                <a:solidFill>
                  <a:srgbClr val="AAAAAA"/>
                </a:solidFill>
              </a:defRPr>
            </a:lvl3pPr>
            <a:lvl4pPr marL="1828800" lvl="3" indent="-228600" algn="l">
              <a:lnSpc>
                <a:spcPct val="90000"/>
              </a:lnSpc>
              <a:spcBef>
                <a:spcPts val="800"/>
              </a:spcBef>
              <a:spcAft>
                <a:spcPts val="0"/>
              </a:spcAft>
              <a:buSzPts val="2379"/>
              <a:buNone/>
              <a:defRPr sz="2799">
                <a:solidFill>
                  <a:srgbClr val="AAAAAA"/>
                </a:solidFill>
              </a:defRPr>
            </a:lvl4pPr>
            <a:lvl5pPr marL="2286000" lvl="4" indent="-228600" algn="l">
              <a:lnSpc>
                <a:spcPct val="90000"/>
              </a:lnSpc>
              <a:spcBef>
                <a:spcPts val="800"/>
              </a:spcBef>
              <a:spcAft>
                <a:spcPts val="0"/>
              </a:spcAft>
              <a:buSzPts val="2379"/>
              <a:buNone/>
              <a:defRPr sz="2799">
                <a:solidFill>
                  <a:srgbClr val="AAAAAA"/>
                </a:solidFill>
              </a:defRPr>
            </a:lvl5pPr>
            <a:lvl6pPr marL="2743200" lvl="5" indent="-228600" algn="l">
              <a:lnSpc>
                <a:spcPct val="90000"/>
              </a:lnSpc>
              <a:spcBef>
                <a:spcPts val="800"/>
              </a:spcBef>
              <a:spcAft>
                <a:spcPts val="0"/>
              </a:spcAft>
              <a:buSzPts val="2379"/>
              <a:buNone/>
              <a:defRPr sz="2799">
                <a:solidFill>
                  <a:srgbClr val="AAAAAA"/>
                </a:solidFill>
              </a:defRPr>
            </a:lvl6pPr>
            <a:lvl7pPr marL="3200400" lvl="6" indent="-228600" algn="l">
              <a:lnSpc>
                <a:spcPct val="90000"/>
              </a:lnSpc>
              <a:spcBef>
                <a:spcPts val="800"/>
              </a:spcBef>
              <a:spcAft>
                <a:spcPts val="0"/>
              </a:spcAft>
              <a:buSzPts val="2379"/>
              <a:buNone/>
              <a:defRPr sz="2799">
                <a:solidFill>
                  <a:srgbClr val="AAAAAA"/>
                </a:solidFill>
              </a:defRPr>
            </a:lvl7pPr>
            <a:lvl8pPr marL="3657600" lvl="7" indent="-228600" algn="l">
              <a:lnSpc>
                <a:spcPct val="90000"/>
              </a:lnSpc>
              <a:spcBef>
                <a:spcPts val="800"/>
              </a:spcBef>
              <a:spcAft>
                <a:spcPts val="0"/>
              </a:spcAft>
              <a:buSzPts val="2379"/>
              <a:buNone/>
              <a:defRPr sz="2799">
                <a:solidFill>
                  <a:srgbClr val="AAAAAA"/>
                </a:solidFill>
              </a:defRPr>
            </a:lvl8pPr>
            <a:lvl9pPr marL="4114800" lvl="8" indent="-228600" algn="l">
              <a:lnSpc>
                <a:spcPct val="90000"/>
              </a:lnSpc>
              <a:spcBef>
                <a:spcPts val="800"/>
              </a:spcBef>
              <a:spcAft>
                <a:spcPts val="400"/>
              </a:spcAft>
              <a:buSzPts val="2379"/>
              <a:buNone/>
              <a:defRPr sz="2799">
                <a:solidFill>
                  <a:srgbClr val="AAAAAA"/>
                </a:solidFill>
              </a:defRPr>
            </a:lvl9pPr>
          </a:lstStyle>
          <a:p>
            <a:endParaRPr/>
          </a:p>
        </p:txBody>
      </p:sp>
      <p:sp>
        <p:nvSpPr>
          <p:cNvPr id="287" name="Google Shape;287;p144"/>
          <p:cNvSpPr txBox="1">
            <a:spLocks noGrp="1"/>
          </p:cNvSpPr>
          <p:nvPr>
            <p:ph type="title"/>
          </p:nvPr>
        </p:nvSpPr>
        <p:spPr>
          <a:xfrm>
            <a:off x="1758717" y="0"/>
            <a:ext cx="11662315" cy="53389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rgbClr val="7F7F7F"/>
              </a:buClr>
              <a:buSzPts val="15996"/>
              <a:buFont typeface="Crimson Text"/>
              <a:buNone/>
              <a:defRPr sz="15996"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8" name="Google Shape;288;p144"/>
          <p:cNvSpPr txBox="1">
            <a:spLocks noGrp="1"/>
          </p:cNvSpPr>
          <p:nvPr>
            <p:ph type="body" idx="2"/>
          </p:nvPr>
        </p:nvSpPr>
        <p:spPr>
          <a:xfrm>
            <a:off x="1758717" y="8581791"/>
            <a:ext cx="11662315" cy="4396790"/>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2399"/>
              </a:spcBef>
              <a:spcAft>
                <a:spcPts val="0"/>
              </a:spcAft>
              <a:buSzPts val="1530"/>
              <a:buChar char="▪"/>
              <a:defRPr/>
            </a:lvl1pPr>
            <a:lvl2pPr marL="914400" lvl="1" indent="-325755" algn="l">
              <a:lnSpc>
                <a:spcPct val="90000"/>
              </a:lnSpc>
              <a:spcBef>
                <a:spcPts val="800"/>
              </a:spcBef>
              <a:spcAft>
                <a:spcPts val="0"/>
              </a:spcAft>
              <a:buSzPts val="1530"/>
              <a:buChar char="▪"/>
              <a:defRPr/>
            </a:lvl2pPr>
            <a:lvl3pPr marL="1371600" lvl="2" indent="-325755" algn="l">
              <a:lnSpc>
                <a:spcPct val="90000"/>
              </a:lnSpc>
              <a:spcBef>
                <a:spcPts val="800"/>
              </a:spcBef>
              <a:spcAft>
                <a:spcPts val="0"/>
              </a:spcAft>
              <a:buSzPts val="1530"/>
              <a:buChar char="o"/>
              <a:defRPr/>
            </a:lvl3pPr>
            <a:lvl4pPr marL="1828800" lvl="3" indent="-325755" algn="l">
              <a:lnSpc>
                <a:spcPct val="90000"/>
              </a:lnSpc>
              <a:spcBef>
                <a:spcPts val="800"/>
              </a:spcBef>
              <a:spcAft>
                <a:spcPts val="0"/>
              </a:spcAft>
              <a:buSzPts val="1530"/>
              <a:buChar char="•"/>
              <a:defRPr/>
            </a:lvl4pPr>
            <a:lvl5pPr marL="2286000" lvl="4" indent="-325754" algn="l">
              <a:lnSpc>
                <a:spcPct val="90000"/>
              </a:lnSpc>
              <a:spcBef>
                <a:spcPts val="800"/>
              </a:spcBef>
              <a:spcAft>
                <a:spcPts val="0"/>
              </a:spcAft>
              <a:buSzPts val="1530"/>
              <a:buChar char="▪"/>
              <a:defRPr/>
            </a:lvl5pPr>
            <a:lvl6pPr marL="2743200" lvl="5" indent="-325754" algn="l">
              <a:lnSpc>
                <a:spcPct val="90000"/>
              </a:lnSpc>
              <a:spcBef>
                <a:spcPts val="800"/>
              </a:spcBef>
              <a:spcAft>
                <a:spcPts val="0"/>
              </a:spcAft>
              <a:buSzPts val="1530"/>
              <a:buChar char="▪"/>
              <a:defRPr/>
            </a:lvl6pPr>
            <a:lvl7pPr marL="3200400" lvl="6" indent="-325754" algn="l">
              <a:lnSpc>
                <a:spcPct val="90000"/>
              </a:lnSpc>
              <a:spcBef>
                <a:spcPts val="800"/>
              </a:spcBef>
              <a:spcAft>
                <a:spcPts val="0"/>
              </a:spcAft>
              <a:buSzPts val="1530"/>
              <a:buChar char="▪"/>
              <a:defRPr/>
            </a:lvl7pPr>
            <a:lvl8pPr marL="3657600" lvl="7" indent="-325754" algn="l">
              <a:lnSpc>
                <a:spcPct val="90000"/>
              </a:lnSpc>
              <a:spcBef>
                <a:spcPts val="800"/>
              </a:spcBef>
              <a:spcAft>
                <a:spcPts val="0"/>
              </a:spcAft>
              <a:buSzPts val="1530"/>
              <a:buChar char="▪"/>
              <a:defRPr/>
            </a:lvl8pPr>
            <a:lvl9pPr marL="4114800" lvl="8" indent="-325754" algn="l">
              <a:lnSpc>
                <a:spcPct val="90000"/>
              </a:lnSpc>
              <a:spcBef>
                <a:spcPts val="800"/>
              </a:spcBef>
              <a:spcAft>
                <a:spcPts val="400"/>
              </a:spcAft>
              <a:buSzPts val="1530"/>
              <a:buChar char="▪"/>
              <a:defRPr/>
            </a:lvl9pPr>
          </a:lstStyle>
          <a:p>
            <a:endParaRPr/>
          </a:p>
        </p:txBody>
      </p:sp>
      <p:sp>
        <p:nvSpPr>
          <p:cNvPr id="289" name="Google Shape;289;p144"/>
          <p:cNvSpPr>
            <a:spLocks noGrp="1"/>
          </p:cNvSpPr>
          <p:nvPr>
            <p:ph type="pic" idx="3"/>
          </p:nvPr>
        </p:nvSpPr>
        <p:spPr>
          <a:xfrm>
            <a:off x="14600238" y="0"/>
            <a:ext cx="9777412" cy="13716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Char char="▪"/>
              <a:defRPr sz="66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
        <p:nvSpPr>
          <p:cNvPr id="290" name="Google Shape;290;p144"/>
          <p:cNvSpPr>
            <a:spLocks noGrp="1"/>
          </p:cNvSpPr>
          <p:nvPr>
            <p:ph type="dgm" idx="4"/>
          </p:nvPr>
        </p:nvSpPr>
        <p:spPr>
          <a:xfrm>
            <a:off x="653880" y="-1"/>
            <a:ext cx="793937" cy="5791200"/>
          </a:xfrm>
          <a:prstGeom prst="rect">
            <a:avLst/>
          </a:prstGeom>
          <a:solidFill>
            <a:srgbClr val="C00000"/>
          </a:solid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None/>
              <a:defRPr sz="6600" b="0" i="0" u="none" strike="noStrike" cap="none">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Neutral) Default">
  <p:cSld name="(Neutral) Default">
    <p:spTree>
      <p:nvGrpSpPr>
        <p:cNvPr id="1" name="Shape 291"/>
        <p:cNvGrpSpPr/>
        <p:nvPr/>
      </p:nvGrpSpPr>
      <p:grpSpPr>
        <a:xfrm>
          <a:off x="0" y="0"/>
          <a:ext cx="0" cy="0"/>
          <a:chOff x="0" y="0"/>
          <a:chExt cx="0" cy="0"/>
        </a:xfrm>
      </p:grpSpPr>
      <p:sp>
        <p:nvSpPr>
          <p:cNvPr id="292" name="Google Shape;292;p145"/>
          <p:cNvSpPr txBox="1">
            <a:spLocks noGrp="1"/>
          </p:cNvSpPr>
          <p:nvPr>
            <p:ph type="title"/>
          </p:nvPr>
        </p:nvSpPr>
        <p:spPr>
          <a:xfrm>
            <a:off x="2139138" y="745722"/>
            <a:ext cx="20111561" cy="32186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F7F7F"/>
              </a:buClr>
              <a:buSzPts val="10797"/>
              <a:buFont typeface="Crimson Text"/>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3" name="Google Shape;293;p145"/>
          <p:cNvSpPr txBox="1">
            <a:spLocks noGrp="1"/>
          </p:cNvSpPr>
          <p:nvPr>
            <p:ph type="body" idx="1"/>
          </p:nvPr>
        </p:nvSpPr>
        <p:spPr>
          <a:xfrm>
            <a:off x="2139139" y="4668252"/>
            <a:ext cx="20111561" cy="7676147"/>
          </a:xfrm>
          <a:prstGeom prst="rect">
            <a:avLst/>
          </a:prstGeom>
          <a:noFill/>
          <a:ln>
            <a:noFill/>
          </a:ln>
        </p:spPr>
        <p:txBody>
          <a:bodyPr spcFirstLastPara="1" wrap="square" lIns="91425" tIns="45700" rIns="91425" bIns="45700" anchor="t" anchorCtr="0">
            <a:normAutofit/>
          </a:bodyPr>
          <a:lstStyle>
            <a:lvl1pPr marL="457200" lvl="0" indent="-325755" algn="l">
              <a:lnSpc>
                <a:spcPct val="90000"/>
              </a:lnSpc>
              <a:spcBef>
                <a:spcPts val="2399"/>
              </a:spcBef>
              <a:spcAft>
                <a:spcPts val="0"/>
              </a:spcAft>
              <a:buSzPts val="1530"/>
              <a:buChar char="▪"/>
              <a:defRPr/>
            </a:lvl1pPr>
            <a:lvl2pPr marL="914400" lvl="1" indent="-325755" algn="l">
              <a:lnSpc>
                <a:spcPct val="90000"/>
              </a:lnSpc>
              <a:spcBef>
                <a:spcPts val="800"/>
              </a:spcBef>
              <a:spcAft>
                <a:spcPts val="0"/>
              </a:spcAft>
              <a:buSzPts val="1530"/>
              <a:buChar char="▪"/>
              <a:defRPr/>
            </a:lvl2pPr>
            <a:lvl3pPr marL="1371600" lvl="2" indent="-325755" algn="l">
              <a:lnSpc>
                <a:spcPct val="90000"/>
              </a:lnSpc>
              <a:spcBef>
                <a:spcPts val="800"/>
              </a:spcBef>
              <a:spcAft>
                <a:spcPts val="0"/>
              </a:spcAft>
              <a:buSzPts val="1530"/>
              <a:buChar char="o"/>
              <a:defRPr/>
            </a:lvl3pPr>
            <a:lvl4pPr marL="1828800" lvl="3" indent="-325755" algn="l">
              <a:lnSpc>
                <a:spcPct val="90000"/>
              </a:lnSpc>
              <a:spcBef>
                <a:spcPts val="800"/>
              </a:spcBef>
              <a:spcAft>
                <a:spcPts val="0"/>
              </a:spcAft>
              <a:buSzPts val="1530"/>
              <a:buChar char="•"/>
              <a:defRPr/>
            </a:lvl4pPr>
            <a:lvl5pPr marL="2286000" lvl="4" indent="-325754" algn="l">
              <a:lnSpc>
                <a:spcPct val="90000"/>
              </a:lnSpc>
              <a:spcBef>
                <a:spcPts val="800"/>
              </a:spcBef>
              <a:spcAft>
                <a:spcPts val="0"/>
              </a:spcAft>
              <a:buSzPts val="1530"/>
              <a:buChar char="▪"/>
              <a:defRPr/>
            </a:lvl5pPr>
            <a:lvl6pPr marL="2743200" lvl="5" indent="-325754" algn="l">
              <a:lnSpc>
                <a:spcPct val="90000"/>
              </a:lnSpc>
              <a:spcBef>
                <a:spcPts val="800"/>
              </a:spcBef>
              <a:spcAft>
                <a:spcPts val="0"/>
              </a:spcAft>
              <a:buSzPts val="1530"/>
              <a:buChar char="▪"/>
              <a:defRPr/>
            </a:lvl6pPr>
            <a:lvl7pPr marL="3200400" lvl="6" indent="-325754" algn="l">
              <a:lnSpc>
                <a:spcPct val="90000"/>
              </a:lnSpc>
              <a:spcBef>
                <a:spcPts val="800"/>
              </a:spcBef>
              <a:spcAft>
                <a:spcPts val="0"/>
              </a:spcAft>
              <a:buSzPts val="1530"/>
              <a:buChar char="▪"/>
              <a:defRPr/>
            </a:lvl7pPr>
            <a:lvl8pPr marL="3657600" lvl="7" indent="-325754" algn="l">
              <a:lnSpc>
                <a:spcPct val="90000"/>
              </a:lnSpc>
              <a:spcBef>
                <a:spcPts val="800"/>
              </a:spcBef>
              <a:spcAft>
                <a:spcPts val="0"/>
              </a:spcAft>
              <a:buSzPts val="1530"/>
              <a:buChar char="▪"/>
              <a:defRPr/>
            </a:lvl8pPr>
            <a:lvl9pPr marL="4114800" lvl="8" indent="-325754" algn="l">
              <a:lnSpc>
                <a:spcPct val="90000"/>
              </a:lnSpc>
              <a:spcBef>
                <a:spcPts val="800"/>
              </a:spcBef>
              <a:spcAft>
                <a:spcPts val="400"/>
              </a:spcAft>
              <a:buSzPts val="1530"/>
              <a:buChar char="▪"/>
              <a:defRPr/>
            </a:lvl9pPr>
          </a:lstStyle>
          <a:p>
            <a:endParaRPr/>
          </a:p>
        </p:txBody>
      </p:sp>
      <p:sp>
        <p:nvSpPr>
          <p:cNvPr id="294" name="Google Shape;294;p145"/>
          <p:cNvSpPr txBox="1">
            <a:spLocks noGrp="1"/>
          </p:cNvSpPr>
          <p:nvPr>
            <p:ph type="ftr" idx="11"/>
          </p:nvPr>
        </p:nvSpPr>
        <p:spPr>
          <a:xfrm>
            <a:off x="2175705" y="12545569"/>
            <a:ext cx="12652000" cy="730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5" name="Google Shape;295;p145"/>
          <p:cNvSpPr>
            <a:spLocks noGrp="1"/>
          </p:cNvSpPr>
          <p:nvPr>
            <p:ph type="dgm" idx="2"/>
          </p:nvPr>
        </p:nvSpPr>
        <p:spPr>
          <a:xfrm>
            <a:off x="2139138" y="4281824"/>
            <a:ext cx="3314520" cy="69014"/>
          </a:xfrm>
          <a:prstGeom prst="rect">
            <a:avLst/>
          </a:prstGeom>
          <a:solidFill>
            <a:srgbClr val="C00000"/>
          </a:solid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None/>
              <a:defRPr sz="6600" b="0" i="0" u="none" strike="noStrike" cap="none">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Neutral) Two Content">
  <p:cSld name="(Neutral) Two Content">
    <p:spTree>
      <p:nvGrpSpPr>
        <p:cNvPr id="1" name="Shape 296"/>
        <p:cNvGrpSpPr/>
        <p:nvPr/>
      </p:nvGrpSpPr>
      <p:grpSpPr>
        <a:xfrm>
          <a:off x="0" y="0"/>
          <a:ext cx="0" cy="0"/>
          <a:chOff x="0" y="0"/>
          <a:chExt cx="0" cy="0"/>
        </a:xfrm>
      </p:grpSpPr>
      <p:sp>
        <p:nvSpPr>
          <p:cNvPr id="297" name="Google Shape;297;p146"/>
          <p:cNvSpPr txBox="1">
            <a:spLocks noGrp="1"/>
          </p:cNvSpPr>
          <p:nvPr>
            <p:ph type="title"/>
          </p:nvPr>
        </p:nvSpPr>
        <p:spPr>
          <a:xfrm>
            <a:off x="2139138" y="745722"/>
            <a:ext cx="20111561" cy="32186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7F7F7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8" name="Google Shape;298;p146"/>
          <p:cNvSpPr txBox="1">
            <a:spLocks noGrp="1"/>
          </p:cNvSpPr>
          <p:nvPr>
            <p:ph type="body" idx="1"/>
          </p:nvPr>
        </p:nvSpPr>
        <p:spPr>
          <a:xfrm>
            <a:off x="2139139" y="4389120"/>
            <a:ext cx="9507284" cy="7955280"/>
          </a:xfrm>
          <a:prstGeom prst="rect">
            <a:avLst/>
          </a:prstGeom>
          <a:noFill/>
          <a:ln>
            <a:noFill/>
          </a:ln>
        </p:spPr>
        <p:txBody>
          <a:bodyPr spcFirstLastPara="1" wrap="square" lIns="91425" tIns="45700" rIns="91425" bIns="45700" anchor="t" anchorCtr="0">
            <a:normAutofit/>
          </a:bodyPr>
          <a:lstStyle>
            <a:lvl1pPr marL="457200" lvl="0" indent="-487680" algn="l">
              <a:lnSpc>
                <a:spcPct val="90000"/>
              </a:lnSpc>
              <a:spcBef>
                <a:spcPts val="2399"/>
              </a:spcBef>
              <a:spcAft>
                <a:spcPts val="0"/>
              </a:spcAft>
              <a:buSzPts val="4080"/>
              <a:buChar char="▪"/>
              <a:defRPr sz="4800"/>
            </a:lvl1pPr>
            <a:lvl2pPr marL="914400" lvl="1" indent="-466090" algn="l">
              <a:lnSpc>
                <a:spcPct val="90000"/>
              </a:lnSpc>
              <a:spcBef>
                <a:spcPts val="800"/>
              </a:spcBef>
              <a:spcAft>
                <a:spcPts val="0"/>
              </a:spcAft>
              <a:buSzPts val="3740"/>
              <a:buChar char="▪"/>
              <a:defRPr sz="4400"/>
            </a:lvl2pPr>
            <a:lvl3pPr marL="1371600" lvl="2" indent="-444500" algn="l">
              <a:lnSpc>
                <a:spcPct val="90000"/>
              </a:lnSpc>
              <a:spcBef>
                <a:spcPts val="800"/>
              </a:spcBef>
              <a:spcAft>
                <a:spcPts val="0"/>
              </a:spcAft>
              <a:buSzPts val="3400"/>
              <a:buChar char="o"/>
              <a:defRPr sz="4000"/>
            </a:lvl3pPr>
            <a:lvl4pPr marL="1828800" lvl="3" indent="-444500" algn="l">
              <a:lnSpc>
                <a:spcPct val="90000"/>
              </a:lnSpc>
              <a:spcBef>
                <a:spcPts val="800"/>
              </a:spcBef>
              <a:spcAft>
                <a:spcPts val="0"/>
              </a:spcAft>
              <a:buSzPts val="3400"/>
              <a:buChar char="•"/>
              <a:defRPr sz="4000"/>
            </a:lvl4pPr>
            <a:lvl5pPr marL="2286000" lvl="4" indent="-444500" algn="l">
              <a:lnSpc>
                <a:spcPct val="90000"/>
              </a:lnSpc>
              <a:spcBef>
                <a:spcPts val="800"/>
              </a:spcBef>
              <a:spcAft>
                <a:spcPts val="0"/>
              </a:spcAft>
              <a:buSzPts val="3400"/>
              <a:buChar char="▪"/>
              <a:defRPr sz="4000"/>
            </a:lvl5pPr>
            <a:lvl6pPr marL="2743200" lvl="5" indent="-422855" algn="l">
              <a:lnSpc>
                <a:spcPct val="90000"/>
              </a:lnSpc>
              <a:spcBef>
                <a:spcPts val="800"/>
              </a:spcBef>
              <a:spcAft>
                <a:spcPts val="0"/>
              </a:spcAft>
              <a:buSzPts val="3059"/>
              <a:buChar char="▪"/>
              <a:defRPr sz="3599"/>
            </a:lvl6pPr>
            <a:lvl7pPr marL="3200400" lvl="6" indent="-422855" algn="l">
              <a:lnSpc>
                <a:spcPct val="90000"/>
              </a:lnSpc>
              <a:spcBef>
                <a:spcPts val="800"/>
              </a:spcBef>
              <a:spcAft>
                <a:spcPts val="0"/>
              </a:spcAft>
              <a:buSzPts val="3059"/>
              <a:buChar char="▪"/>
              <a:defRPr sz="3599"/>
            </a:lvl7pPr>
            <a:lvl8pPr marL="3657600" lvl="7" indent="-422855" algn="l">
              <a:lnSpc>
                <a:spcPct val="90000"/>
              </a:lnSpc>
              <a:spcBef>
                <a:spcPts val="800"/>
              </a:spcBef>
              <a:spcAft>
                <a:spcPts val="0"/>
              </a:spcAft>
              <a:buSzPts val="3059"/>
              <a:buChar char="▪"/>
              <a:defRPr sz="3599"/>
            </a:lvl8pPr>
            <a:lvl9pPr marL="4114800" lvl="8" indent="-422855" algn="l">
              <a:lnSpc>
                <a:spcPct val="90000"/>
              </a:lnSpc>
              <a:spcBef>
                <a:spcPts val="800"/>
              </a:spcBef>
              <a:spcAft>
                <a:spcPts val="400"/>
              </a:spcAft>
              <a:buSzPts val="3059"/>
              <a:buChar char="▪"/>
              <a:defRPr sz="3599"/>
            </a:lvl9pPr>
          </a:lstStyle>
          <a:p>
            <a:endParaRPr/>
          </a:p>
        </p:txBody>
      </p:sp>
      <p:sp>
        <p:nvSpPr>
          <p:cNvPr id="299" name="Google Shape;299;p146"/>
          <p:cNvSpPr txBox="1">
            <a:spLocks noGrp="1"/>
          </p:cNvSpPr>
          <p:nvPr>
            <p:ph type="body" idx="2"/>
          </p:nvPr>
        </p:nvSpPr>
        <p:spPr>
          <a:xfrm>
            <a:off x="12725133" y="4389120"/>
            <a:ext cx="9507284" cy="7955280"/>
          </a:xfrm>
          <a:prstGeom prst="rect">
            <a:avLst/>
          </a:prstGeom>
          <a:noFill/>
          <a:ln>
            <a:noFill/>
          </a:ln>
        </p:spPr>
        <p:txBody>
          <a:bodyPr spcFirstLastPara="1" wrap="square" lIns="91425" tIns="45700" rIns="91425" bIns="45700" anchor="t" anchorCtr="0">
            <a:normAutofit/>
          </a:bodyPr>
          <a:lstStyle>
            <a:lvl1pPr marL="457200" lvl="0" indent="-487680" algn="l">
              <a:lnSpc>
                <a:spcPct val="90000"/>
              </a:lnSpc>
              <a:spcBef>
                <a:spcPts val="2399"/>
              </a:spcBef>
              <a:spcAft>
                <a:spcPts val="0"/>
              </a:spcAft>
              <a:buSzPts val="4080"/>
              <a:buChar char="▪"/>
              <a:defRPr sz="4800"/>
            </a:lvl1pPr>
            <a:lvl2pPr marL="914400" lvl="1" indent="-466090" algn="l">
              <a:lnSpc>
                <a:spcPct val="90000"/>
              </a:lnSpc>
              <a:spcBef>
                <a:spcPts val="800"/>
              </a:spcBef>
              <a:spcAft>
                <a:spcPts val="0"/>
              </a:spcAft>
              <a:buSzPts val="3740"/>
              <a:buChar char="▪"/>
              <a:defRPr sz="4400"/>
            </a:lvl2pPr>
            <a:lvl3pPr marL="1371600" lvl="2" indent="-444500" algn="l">
              <a:lnSpc>
                <a:spcPct val="90000"/>
              </a:lnSpc>
              <a:spcBef>
                <a:spcPts val="800"/>
              </a:spcBef>
              <a:spcAft>
                <a:spcPts val="0"/>
              </a:spcAft>
              <a:buSzPts val="3400"/>
              <a:buChar char="o"/>
              <a:defRPr sz="4000"/>
            </a:lvl3pPr>
            <a:lvl4pPr marL="1828800" lvl="3" indent="-444500" algn="l">
              <a:lnSpc>
                <a:spcPct val="90000"/>
              </a:lnSpc>
              <a:spcBef>
                <a:spcPts val="800"/>
              </a:spcBef>
              <a:spcAft>
                <a:spcPts val="0"/>
              </a:spcAft>
              <a:buSzPts val="3400"/>
              <a:buChar char="•"/>
              <a:defRPr sz="4000"/>
            </a:lvl4pPr>
            <a:lvl5pPr marL="2286000" lvl="4" indent="-444500" algn="l">
              <a:lnSpc>
                <a:spcPct val="90000"/>
              </a:lnSpc>
              <a:spcBef>
                <a:spcPts val="800"/>
              </a:spcBef>
              <a:spcAft>
                <a:spcPts val="0"/>
              </a:spcAft>
              <a:buSzPts val="3400"/>
              <a:buChar char="▪"/>
              <a:defRPr sz="4000"/>
            </a:lvl5pPr>
            <a:lvl6pPr marL="2743200" lvl="5" indent="-422855" algn="l">
              <a:lnSpc>
                <a:spcPct val="90000"/>
              </a:lnSpc>
              <a:spcBef>
                <a:spcPts val="800"/>
              </a:spcBef>
              <a:spcAft>
                <a:spcPts val="0"/>
              </a:spcAft>
              <a:buSzPts val="3059"/>
              <a:buChar char="▪"/>
              <a:defRPr sz="3599"/>
            </a:lvl6pPr>
            <a:lvl7pPr marL="3200400" lvl="6" indent="-422855" algn="l">
              <a:lnSpc>
                <a:spcPct val="90000"/>
              </a:lnSpc>
              <a:spcBef>
                <a:spcPts val="800"/>
              </a:spcBef>
              <a:spcAft>
                <a:spcPts val="0"/>
              </a:spcAft>
              <a:buSzPts val="3059"/>
              <a:buChar char="▪"/>
              <a:defRPr sz="3599"/>
            </a:lvl7pPr>
            <a:lvl8pPr marL="3657600" lvl="7" indent="-422855" algn="l">
              <a:lnSpc>
                <a:spcPct val="90000"/>
              </a:lnSpc>
              <a:spcBef>
                <a:spcPts val="800"/>
              </a:spcBef>
              <a:spcAft>
                <a:spcPts val="0"/>
              </a:spcAft>
              <a:buSzPts val="3059"/>
              <a:buChar char="▪"/>
              <a:defRPr sz="3599"/>
            </a:lvl8pPr>
            <a:lvl9pPr marL="4114800" lvl="8" indent="-422855" algn="l">
              <a:lnSpc>
                <a:spcPct val="90000"/>
              </a:lnSpc>
              <a:spcBef>
                <a:spcPts val="800"/>
              </a:spcBef>
              <a:spcAft>
                <a:spcPts val="400"/>
              </a:spcAft>
              <a:buSzPts val="3059"/>
              <a:buChar char="▪"/>
              <a:defRPr sz="3599"/>
            </a:lvl9pPr>
          </a:lstStyle>
          <a:p>
            <a:endParaRPr/>
          </a:p>
        </p:txBody>
      </p:sp>
      <p:sp>
        <p:nvSpPr>
          <p:cNvPr id="300" name="Google Shape;300;p146"/>
          <p:cNvSpPr txBox="1">
            <a:spLocks noGrp="1"/>
          </p:cNvSpPr>
          <p:nvPr>
            <p:ph type="dt" idx="10"/>
          </p:nvPr>
        </p:nvSpPr>
        <p:spPr>
          <a:xfrm>
            <a:off x="15924700" y="12545569"/>
            <a:ext cx="6545399" cy="7302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1" name="Google Shape;301;p146"/>
          <p:cNvSpPr txBox="1">
            <a:spLocks noGrp="1"/>
          </p:cNvSpPr>
          <p:nvPr>
            <p:ph type="ftr" idx="11"/>
          </p:nvPr>
        </p:nvSpPr>
        <p:spPr>
          <a:xfrm>
            <a:off x="2175705" y="12545569"/>
            <a:ext cx="12652000" cy="730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2" name="Google Shape;302;p146"/>
          <p:cNvSpPr>
            <a:spLocks noGrp="1"/>
          </p:cNvSpPr>
          <p:nvPr>
            <p:ph type="dgm" idx="3"/>
          </p:nvPr>
        </p:nvSpPr>
        <p:spPr>
          <a:xfrm>
            <a:off x="2139138" y="4185015"/>
            <a:ext cx="3314520" cy="69014"/>
          </a:xfrm>
          <a:prstGeom prst="rect">
            <a:avLst/>
          </a:prstGeom>
          <a:solidFill>
            <a:srgbClr val="C00000"/>
          </a:solid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None/>
              <a:defRPr sz="6600" b="0" i="0" u="none" strike="noStrike" cap="none">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Title Slide 3 (PACS Red)">
  <p:cSld name="Title Slide 3 (PACS Red)">
    <p:spTree>
      <p:nvGrpSpPr>
        <p:cNvPr id="1" name="Shape 303"/>
        <p:cNvGrpSpPr/>
        <p:nvPr/>
      </p:nvGrpSpPr>
      <p:grpSpPr>
        <a:xfrm>
          <a:off x="0" y="0"/>
          <a:ext cx="0" cy="0"/>
          <a:chOff x="0" y="0"/>
          <a:chExt cx="0" cy="0"/>
        </a:xfrm>
      </p:grpSpPr>
      <p:pic>
        <p:nvPicPr>
          <p:cNvPr id="304" name="Google Shape;304;p147" descr="A picture containing comb&#10;&#10;Description automatically generated"/>
          <p:cNvPicPr preferRelativeResize="0"/>
          <p:nvPr/>
        </p:nvPicPr>
        <p:blipFill rotWithShape="1">
          <a:blip r:embed="rId2">
            <a:alphaModFix/>
          </a:blip>
          <a:srcRect r="26"/>
          <a:stretch/>
        </p:blipFill>
        <p:spPr>
          <a:xfrm>
            <a:off x="0" y="0"/>
            <a:ext cx="24377630" cy="13715990"/>
          </a:xfrm>
          <a:prstGeom prst="rect">
            <a:avLst/>
          </a:prstGeom>
          <a:noFill/>
          <a:ln>
            <a:noFill/>
          </a:ln>
        </p:spPr>
      </p:pic>
      <p:sp>
        <p:nvSpPr>
          <p:cNvPr id="305" name="Google Shape;305;p147"/>
          <p:cNvSpPr txBox="1">
            <a:spLocks noGrp="1"/>
          </p:cNvSpPr>
          <p:nvPr>
            <p:ph type="body" idx="1"/>
          </p:nvPr>
        </p:nvSpPr>
        <p:spPr>
          <a:xfrm>
            <a:off x="1488789" y="1155710"/>
            <a:ext cx="13154526" cy="524893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2399"/>
              </a:spcBef>
              <a:spcAft>
                <a:spcPts val="0"/>
              </a:spcAft>
              <a:buSzPts val="9180"/>
              <a:buNone/>
              <a:defRPr sz="10800">
                <a:solidFill>
                  <a:srgbClr val="F2F2F2"/>
                </a:solidFill>
                <a:latin typeface="Crimson Text"/>
                <a:ea typeface="Crimson Text"/>
                <a:cs typeface="Crimson Text"/>
                <a:sym typeface="Crimson Text"/>
              </a:defRPr>
            </a:lvl1pPr>
            <a:lvl2pPr marL="914400" lvl="1" indent="-520065" algn="l">
              <a:lnSpc>
                <a:spcPct val="90000"/>
              </a:lnSpc>
              <a:spcBef>
                <a:spcPts val="800"/>
              </a:spcBef>
              <a:spcAft>
                <a:spcPts val="0"/>
              </a:spcAft>
              <a:buSzPts val="4590"/>
              <a:buChar char="▪"/>
              <a:defRPr>
                <a:solidFill>
                  <a:srgbClr val="F2F2F2"/>
                </a:solidFill>
              </a:defRPr>
            </a:lvl2pPr>
            <a:lvl3pPr marL="1371600" lvl="2" indent="-487680" algn="l">
              <a:lnSpc>
                <a:spcPct val="90000"/>
              </a:lnSpc>
              <a:spcBef>
                <a:spcPts val="800"/>
              </a:spcBef>
              <a:spcAft>
                <a:spcPts val="0"/>
              </a:spcAft>
              <a:buSzPts val="4080"/>
              <a:buChar char="o"/>
              <a:defRPr>
                <a:solidFill>
                  <a:srgbClr val="F2F2F2"/>
                </a:solidFill>
              </a:defRPr>
            </a:lvl3pPr>
            <a:lvl4pPr marL="1828800" lvl="3" indent="-487680" algn="l">
              <a:lnSpc>
                <a:spcPct val="90000"/>
              </a:lnSpc>
              <a:spcBef>
                <a:spcPts val="800"/>
              </a:spcBef>
              <a:spcAft>
                <a:spcPts val="0"/>
              </a:spcAft>
              <a:buSzPts val="4080"/>
              <a:buChar char="•"/>
              <a:defRPr>
                <a:solidFill>
                  <a:srgbClr val="F2F2F2"/>
                </a:solidFill>
              </a:defRPr>
            </a:lvl4pPr>
            <a:lvl5pPr marL="2286000" lvl="4" indent="-487679" algn="l">
              <a:lnSpc>
                <a:spcPct val="90000"/>
              </a:lnSpc>
              <a:spcBef>
                <a:spcPts val="800"/>
              </a:spcBef>
              <a:spcAft>
                <a:spcPts val="0"/>
              </a:spcAft>
              <a:buSzPts val="4080"/>
              <a:buChar char="▪"/>
              <a:defRPr>
                <a:solidFill>
                  <a:srgbClr val="F2F2F2"/>
                </a:solidFill>
              </a:defRPr>
            </a:lvl5pPr>
            <a:lvl6pPr marL="2743200" lvl="5" indent="-325754" algn="l">
              <a:lnSpc>
                <a:spcPct val="90000"/>
              </a:lnSpc>
              <a:spcBef>
                <a:spcPts val="800"/>
              </a:spcBef>
              <a:spcAft>
                <a:spcPts val="0"/>
              </a:spcAft>
              <a:buSzPts val="1530"/>
              <a:buChar char="▪"/>
              <a:defRPr/>
            </a:lvl6pPr>
            <a:lvl7pPr marL="3200400" lvl="6" indent="-325754" algn="l">
              <a:lnSpc>
                <a:spcPct val="90000"/>
              </a:lnSpc>
              <a:spcBef>
                <a:spcPts val="800"/>
              </a:spcBef>
              <a:spcAft>
                <a:spcPts val="0"/>
              </a:spcAft>
              <a:buSzPts val="1530"/>
              <a:buChar char="▪"/>
              <a:defRPr/>
            </a:lvl7pPr>
            <a:lvl8pPr marL="3657600" lvl="7" indent="-325754" algn="l">
              <a:lnSpc>
                <a:spcPct val="90000"/>
              </a:lnSpc>
              <a:spcBef>
                <a:spcPts val="800"/>
              </a:spcBef>
              <a:spcAft>
                <a:spcPts val="0"/>
              </a:spcAft>
              <a:buSzPts val="1530"/>
              <a:buChar char="▪"/>
              <a:defRPr/>
            </a:lvl8pPr>
            <a:lvl9pPr marL="4114800" lvl="8" indent="-325754" algn="l">
              <a:lnSpc>
                <a:spcPct val="90000"/>
              </a:lnSpc>
              <a:spcBef>
                <a:spcPts val="800"/>
              </a:spcBef>
              <a:spcAft>
                <a:spcPts val="400"/>
              </a:spcAft>
              <a:buSzPts val="1530"/>
              <a:buChar char="▪"/>
              <a:defRPr/>
            </a:lvl9pPr>
          </a:lstStyle>
          <a:p>
            <a:endParaRPr/>
          </a:p>
        </p:txBody>
      </p:sp>
      <p:sp>
        <p:nvSpPr>
          <p:cNvPr id="306" name="Google Shape;306;p147"/>
          <p:cNvSpPr txBox="1">
            <a:spLocks noGrp="1"/>
          </p:cNvSpPr>
          <p:nvPr>
            <p:ph type="body" idx="2"/>
          </p:nvPr>
        </p:nvSpPr>
        <p:spPr>
          <a:xfrm>
            <a:off x="1488789" y="7654245"/>
            <a:ext cx="13154526" cy="520450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399"/>
              </a:spcBef>
              <a:spcAft>
                <a:spcPts val="0"/>
              </a:spcAft>
              <a:buSzPts val="5610"/>
              <a:buNone/>
              <a:defRPr>
                <a:solidFill>
                  <a:srgbClr val="F2F2F2"/>
                </a:solidFill>
              </a:defRPr>
            </a:lvl1pPr>
            <a:lvl2pPr marL="914400" lvl="1" indent="-325755" algn="l">
              <a:lnSpc>
                <a:spcPct val="90000"/>
              </a:lnSpc>
              <a:spcBef>
                <a:spcPts val="800"/>
              </a:spcBef>
              <a:spcAft>
                <a:spcPts val="0"/>
              </a:spcAft>
              <a:buSzPts val="1530"/>
              <a:buChar char="▪"/>
              <a:defRPr/>
            </a:lvl2pPr>
            <a:lvl3pPr marL="1371600" lvl="2" indent="-325755" algn="l">
              <a:lnSpc>
                <a:spcPct val="90000"/>
              </a:lnSpc>
              <a:spcBef>
                <a:spcPts val="800"/>
              </a:spcBef>
              <a:spcAft>
                <a:spcPts val="0"/>
              </a:spcAft>
              <a:buSzPts val="1530"/>
              <a:buChar char="o"/>
              <a:defRPr/>
            </a:lvl3pPr>
            <a:lvl4pPr marL="1828800" lvl="3" indent="-325755" algn="l">
              <a:lnSpc>
                <a:spcPct val="90000"/>
              </a:lnSpc>
              <a:spcBef>
                <a:spcPts val="800"/>
              </a:spcBef>
              <a:spcAft>
                <a:spcPts val="0"/>
              </a:spcAft>
              <a:buSzPts val="1530"/>
              <a:buChar char="•"/>
              <a:defRPr/>
            </a:lvl4pPr>
            <a:lvl5pPr marL="2286000" lvl="4" indent="-325754" algn="l">
              <a:lnSpc>
                <a:spcPct val="90000"/>
              </a:lnSpc>
              <a:spcBef>
                <a:spcPts val="800"/>
              </a:spcBef>
              <a:spcAft>
                <a:spcPts val="0"/>
              </a:spcAft>
              <a:buSzPts val="1530"/>
              <a:buChar char="▪"/>
              <a:defRPr/>
            </a:lvl5pPr>
            <a:lvl6pPr marL="2743200" lvl="5" indent="-325754" algn="l">
              <a:lnSpc>
                <a:spcPct val="90000"/>
              </a:lnSpc>
              <a:spcBef>
                <a:spcPts val="800"/>
              </a:spcBef>
              <a:spcAft>
                <a:spcPts val="0"/>
              </a:spcAft>
              <a:buSzPts val="1530"/>
              <a:buChar char="▪"/>
              <a:defRPr/>
            </a:lvl6pPr>
            <a:lvl7pPr marL="3200400" lvl="6" indent="-325754" algn="l">
              <a:lnSpc>
                <a:spcPct val="90000"/>
              </a:lnSpc>
              <a:spcBef>
                <a:spcPts val="800"/>
              </a:spcBef>
              <a:spcAft>
                <a:spcPts val="0"/>
              </a:spcAft>
              <a:buSzPts val="1530"/>
              <a:buChar char="▪"/>
              <a:defRPr/>
            </a:lvl7pPr>
            <a:lvl8pPr marL="3657600" lvl="7" indent="-325754" algn="l">
              <a:lnSpc>
                <a:spcPct val="90000"/>
              </a:lnSpc>
              <a:spcBef>
                <a:spcPts val="800"/>
              </a:spcBef>
              <a:spcAft>
                <a:spcPts val="0"/>
              </a:spcAft>
              <a:buSzPts val="1530"/>
              <a:buChar char="▪"/>
              <a:defRPr/>
            </a:lvl8pPr>
            <a:lvl9pPr marL="4114800" lvl="8" indent="-325754" algn="l">
              <a:lnSpc>
                <a:spcPct val="90000"/>
              </a:lnSpc>
              <a:spcBef>
                <a:spcPts val="800"/>
              </a:spcBef>
              <a:spcAft>
                <a:spcPts val="400"/>
              </a:spcAft>
              <a:buSzPts val="1530"/>
              <a:buChar char="▪"/>
              <a:defRPr/>
            </a:lvl9pPr>
          </a:lstStyle>
          <a:p>
            <a:endParaRPr/>
          </a:p>
        </p:txBody>
      </p:sp>
      <p:sp>
        <p:nvSpPr>
          <p:cNvPr id="307" name="Google Shape;307;p147"/>
          <p:cNvSpPr txBox="1"/>
          <p:nvPr/>
        </p:nvSpPr>
        <p:spPr>
          <a:xfrm>
            <a:off x="23252067" y="509379"/>
            <a:ext cx="18473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a:solidFill>
                <a:schemeClr val="dk1"/>
              </a:solidFill>
              <a:latin typeface="Source Sans Pro SemiBold"/>
              <a:ea typeface="Source Sans Pro SemiBold"/>
              <a:cs typeface="Source Sans Pro SemiBold"/>
              <a:sym typeface="Source Sans Pro SemiBold"/>
            </a:endParaRPr>
          </a:p>
        </p:txBody>
      </p:sp>
      <p:sp>
        <p:nvSpPr>
          <p:cNvPr id="308" name="Google Shape;308;p147"/>
          <p:cNvSpPr>
            <a:spLocks noGrp="1"/>
          </p:cNvSpPr>
          <p:nvPr>
            <p:ph type="pic" idx="3"/>
          </p:nvPr>
        </p:nvSpPr>
        <p:spPr>
          <a:xfrm>
            <a:off x="15376631" y="1193802"/>
            <a:ext cx="8267700" cy="107442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Char char="▪"/>
              <a:defRPr sz="66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
        <p:nvSpPr>
          <p:cNvPr id="309" name="Google Shape;309;p147"/>
          <p:cNvSpPr>
            <a:spLocks noGrp="1"/>
          </p:cNvSpPr>
          <p:nvPr>
            <p:ph type="dgm" idx="4"/>
          </p:nvPr>
        </p:nvSpPr>
        <p:spPr>
          <a:xfrm>
            <a:off x="1488789" y="6886654"/>
            <a:ext cx="3417040" cy="71145"/>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None/>
              <a:defRPr sz="6600" b="0" i="0" u="none" strike="noStrike" cap="none">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Slide 4 (PACS Red)">
  <p:cSld name="Title Slide 4 (PACS Red)">
    <p:spTree>
      <p:nvGrpSpPr>
        <p:cNvPr id="1" name="Shape 310"/>
        <p:cNvGrpSpPr/>
        <p:nvPr/>
      </p:nvGrpSpPr>
      <p:grpSpPr>
        <a:xfrm>
          <a:off x="0" y="0"/>
          <a:ext cx="0" cy="0"/>
          <a:chOff x="0" y="0"/>
          <a:chExt cx="0" cy="0"/>
        </a:xfrm>
      </p:grpSpPr>
      <p:pic>
        <p:nvPicPr>
          <p:cNvPr id="311" name="Google Shape;311;p148" descr="A picture containing umbrella&#10;&#10;Description automatically generated"/>
          <p:cNvPicPr preferRelativeResize="0"/>
          <p:nvPr/>
        </p:nvPicPr>
        <p:blipFill rotWithShape="1">
          <a:blip r:embed="rId2">
            <a:alphaModFix/>
          </a:blip>
          <a:srcRect r="470"/>
          <a:stretch/>
        </p:blipFill>
        <p:spPr>
          <a:xfrm>
            <a:off x="20" y="10"/>
            <a:ext cx="24377630" cy="13715990"/>
          </a:xfrm>
          <a:prstGeom prst="rect">
            <a:avLst/>
          </a:prstGeom>
          <a:noFill/>
          <a:ln>
            <a:noFill/>
          </a:ln>
        </p:spPr>
      </p:pic>
      <p:sp>
        <p:nvSpPr>
          <p:cNvPr id="312" name="Google Shape;312;p148"/>
          <p:cNvSpPr txBox="1">
            <a:spLocks noGrp="1"/>
          </p:cNvSpPr>
          <p:nvPr>
            <p:ph type="body" idx="1"/>
          </p:nvPr>
        </p:nvSpPr>
        <p:spPr>
          <a:xfrm>
            <a:off x="1488789" y="1155710"/>
            <a:ext cx="13154526" cy="524893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2399"/>
              </a:spcBef>
              <a:spcAft>
                <a:spcPts val="0"/>
              </a:spcAft>
              <a:buSzPts val="9180"/>
              <a:buNone/>
              <a:defRPr sz="10800">
                <a:solidFill>
                  <a:srgbClr val="F2F2F2"/>
                </a:solidFill>
                <a:latin typeface="Crimson Text"/>
                <a:ea typeface="Crimson Text"/>
                <a:cs typeface="Crimson Text"/>
                <a:sym typeface="Crimson Text"/>
              </a:defRPr>
            </a:lvl1pPr>
            <a:lvl2pPr marL="914400" lvl="1" indent="-520065" algn="l">
              <a:lnSpc>
                <a:spcPct val="90000"/>
              </a:lnSpc>
              <a:spcBef>
                <a:spcPts val="800"/>
              </a:spcBef>
              <a:spcAft>
                <a:spcPts val="0"/>
              </a:spcAft>
              <a:buSzPts val="4590"/>
              <a:buChar char="▪"/>
              <a:defRPr>
                <a:solidFill>
                  <a:srgbClr val="F2F2F2"/>
                </a:solidFill>
              </a:defRPr>
            </a:lvl2pPr>
            <a:lvl3pPr marL="1371600" lvl="2" indent="-487680" algn="l">
              <a:lnSpc>
                <a:spcPct val="90000"/>
              </a:lnSpc>
              <a:spcBef>
                <a:spcPts val="800"/>
              </a:spcBef>
              <a:spcAft>
                <a:spcPts val="0"/>
              </a:spcAft>
              <a:buSzPts val="4080"/>
              <a:buChar char="o"/>
              <a:defRPr>
                <a:solidFill>
                  <a:srgbClr val="F2F2F2"/>
                </a:solidFill>
              </a:defRPr>
            </a:lvl3pPr>
            <a:lvl4pPr marL="1828800" lvl="3" indent="-487680" algn="l">
              <a:lnSpc>
                <a:spcPct val="90000"/>
              </a:lnSpc>
              <a:spcBef>
                <a:spcPts val="800"/>
              </a:spcBef>
              <a:spcAft>
                <a:spcPts val="0"/>
              </a:spcAft>
              <a:buSzPts val="4080"/>
              <a:buChar char="•"/>
              <a:defRPr>
                <a:solidFill>
                  <a:srgbClr val="F2F2F2"/>
                </a:solidFill>
              </a:defRPr>
            </a:lvl4pPr>
            <a:lvl5pPr marL="2286000" lvl="4" indent="-487679" algn="l">
              <a:lnSpc>
                <a:spcPct val="90000"/>
              </a:lnSpc>
              <a:spcBef>
                <a:spcPts val="800"/>
              </a:spcBef>
              <a:spcAft>
                <a:spcPts val="0"/>
              </a:spcAft>
              <a:buSzPts val="4080"/>
              <a:buChar char="▪"/>
              <a:defRPr>
                <a:solidFill>
                  <a:srgbClr val="F2F2F2"/>
                </a:solidFill>
              </a:defRPr>
            </a:lvl5pPr>
            <a:lvl6pPr marL="2743200" lvl="5" indent="-325754" algn="l">
              <a:lnSpc>
                <a:spcPct val="90000"/>
              </a:lnSpc>
              <a:spcBef>
                <a:spcPts val="800"/>
              </a:spcBef>
              <a:spcAft>
                <a:spcPts val="0"/>
              </a:spcAft>
              <a:buSzPts val="1530"/>
              <a:buChar char="▪"/>
              <a:defRPr/>
            </a:lvl6pPr>
            <a:lvl7pPr marL="3200400" lvl="6" indent="-325754" algn="l">
              <a:lnSpc>
                <a:spcPct val="90000"/>
              </a:lnSpc>
              <a:spcBef>
                <a:spcPts val="800"/>
              </a:spcBef>
              <a:spcAft>
                <a:spcPts val="0"/>
              </a:spcAft>
              <a:buSzPts val="1530"/>
              <a:buChar char="▪"/>
              <a:defRPr/>
            </a:lvl7pPr>
            <a:lvl8pPr marL="3657600" lvl="7" indent="-325754" algn="l">
              <a:lnSpc>
                <a:spcPct val="90000"/>
              </a:lnSpc>
              <a:spcBef>
                <a:spcPts val="800"/>
              </a:spcBef>
              <a:spcAft>
                <a:spcPts val="0"/>
              </a:spcAft>
              <a:buSzPts val="1530"/>
              <a:buChar char="▪"/>
              <a:defRPr/>
            </a:lvl8pPr>
            <a:lvl9pPr marL="4114800" lvl="8" indent="-325754" algn="l">
              <a:lnSpc>
                <a:spcPct val="90000"/>
              </a:lnSpc>
              <a:spcBef>
                <a:spcPts val="800"/>
              </a:spcBef>
              <a:spcAft>
                <a:spcPts val="400"/>
              </a:spcAft>
              <a:buSzPts val="1530"/>
              <a:buChar char="▪"/>
              <a:defRPr/>
            </a:lvl9pPr>
          </a:lstStyle>
          <a:p>
            <a:endParaRPr/>
          </a:p>
        </p:txBody>
      </p:sp>
      <p:sp>
        <p:nvSpPr>
          <p:cNvPr id="313" name="Google Shape;313;p148"/>
          <p:cNvSpPr txBox="1">
            <a:spLocks noGrp="1"/>
          </p:cNvSpPr>
          <p:nvPr>
            <p:ph type="body" idx="2"/>
          </p:nvPr>
        </p:nvSpPr>
        <p:spPr>
          <a:xfrm>
            <a:off x="1488789" y="7654245"/>
            <a:ext cx="13154526" cy="526165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399"/>
              </a:spcBef>
              <a:spcAft>
                <a:spcPts val="0"/>
              </a:spcAft>
              <a:buSzPts val="5610"/>
              <a:buNone/>
              <a:defRPr>
                <a:solidFill>
                  <a:srgbClr val="F2F2F2"/>
                </a:solidFill>
              </a:defRPr>
            </a:lvl1pPr>
            <a:lvl2pPr marL="914400" lvl="1" indent="-325755" algn="l">
              <a:lnSpc>
                <a:spcPct val="90000"/>
              </a:lnSpc>
              <a:spcBef>
                <a:spcPts val="800"/>
              </a:spcBef>
              <a:spcAft>
                <a:spcPts val="0"/>
              </a:spcAft>
              <a:buSzPts val="1530"/>
              <a:buChar char="▪"/>
              <a:defRPr/>
            </a:lvl2pPr>
            <a:lvl3pPr marL="1371600" lvl="2" indent="-325755" algn="l">
              <a:lnSpc>
                <a:spcPct val="90000"/>
              </a:lnSpc>
              <a:spcBef>
                <a:spcPts val="800"/>
              </a:spcBef>
              <a:spcAft>
                <a:spcPts val="0"/>
              </a:spcAft>
              <a:buSzPts val="1530"/>
              <a:buChar char="o"/>
              <a:defRPr/>
            </a:lvl3pPr>
            <a:lvl4pPr marL="1828800" lvl="3" indent="-325755" algn="l">
              <a:lnSpc>
                <a:spcPct val="90000"/>
              </a:lnSpc>
              <a:spcBef>
                <a:spcPts val="800"/>
              </a:spcBef>
              <a:spcAft>
                <a:spcPts val="0"/>
              </a:spcAft>
              <a:buSzPts val="1530"/>
              <a:buChar char="•"/>
              <a:defRPr/>
            </a:lvl4pPr>
            <a:lvl5pPr marL="2286000" lvl="4" indent="-325754" algn="l">
              <a:lnSpc>
                <a:spcPct val="90000"/>
              </a:lnSpc>
              <a:spcBef>
                <a:spcPts val="800"/>
              </a:spcBef>
              <a:spcAft>
                <a:spcPts val="0"/>
              </a:spcAft>
              <a:buSzPts val="1530"/>
              <a:buChar char="▪"/>
              <a:defRPr/>
            </a:lvl5pPr>
            <a:lvl6pPr marL="2743200" lvl="5" indent="-325754" algn="l">
              <a:lnSpc>
                <a:spcPct val="90000"/>
              </a:lnSpc>
              <a:spcBef>
                <a:spcPts val="800"/>
              </a:spcBef>
              <a:spcAft>
                <a:spcPts val="0"/>
              </a:spcAft>
              <a:buSzPts val="1530"/>
              <a:buChar char="▪"/>
              <a:defRPr/>
            </a:lvl6pPr>
            <a:lvl7pPr marL="3200400" lvl="6" indent="-325754" algn="l">
              <a:lnSpc>
                <a:spcPct val="90000"/>
              </a:lnSpc>
              <a:spcBef>
                <a:spcPts val="800"/>
              </a:spcBef>
              <a:spcAft>
                <a:spcPts val="0"/>
              </a:spcAft>
              <a:buSzPts val="1530"/>
              <a:buChar char="▪"/>
              <a:defRPr/>
            </a:lvl7pPr>
            <a:lvl8pPr marL="3657600" lvl="7" indent="-325754" algn="l">
              <a:lnSpc>
                <a:spcPct val="90000"/>
              </a:lnSpc>
              <a:spcBef>
                <a:spcPts val="800"/>
              </a:spcBef>
              <a:spcAft>
                <a:spcPts val="0"/>
              </a:spcAft>
              <a:buSzPts val="1530"/>
              <a:buChar char="▪"/>
              <a:defRPr/>
            </a:lvl8pPr>
            <a:lvl9pPr marL="4114800" lvl="8" indent="-325754" algn="l">
              <a:lnSpc>
                <a:spcPct val="90000"/>
              </a:lnSpc>
              <a:spcBef>
                <a:spcPts val="800"/>
              </a:spcBef>
              <a:spcAft>
                <a:spcPts val="400"/>
              </a:spcAft>
              <a:buSzPts val="1530"/>
              <a:buChar char="▪"/>
              <a:defRPr/>
            </a:lvl9pPr>
          </a:lstStyle>
          <a:p>
            <a:endParaRPr/>
          </a:p>
        </p:txBody>
      </p:sp>
      <p:sp>
        <p:nvSpPr>
          <p:cNvPr id="314" name="Google Shape;314;p148"/>
          <p:cNvSpPr txBox="1"/>
          <p:nvPr/>
        </p:nvSpPr>
        <p:spPr>
          <a:xfrm>
            <a:off x="23252067" y="509379"/>
            <a:ext cx="184731"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a:solidFill>
                <a:schemeClr val="dk1"/>
              </a:solidFill>
              <a:latin typeface="Source Sans Pro SemiBold"/>
              <a:ea typeface="Source Sans Pro SemiBold"/>
              <a:cs typeface="Source Sans Pro SemiBold"/>
              <a:sym typeface="Source Sans Pro SemiBold"/>
            </a:endParaRPr>
          </a:p>
        </p:txBody>
      </p:sp>
      <p:sp>
        <p:nvSpPr>
          <p:cNvPr id="315" name="Google Shape;315;p148"/>
          <p:cNvSpPr>
            <a:spLocks noGrp="1"/>
          </p:cNvSpPr>
          <p:nvPr>
            <p:ph type="pic" idx="3"/>
          </p:nvPr>
        </p:nvSpPr>
        <p:spPr>
          <a:xfrm>
            <a:off x="15376631" y="1193802"/>
            <a:ext cx="8267700" cy="107442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Char char="▪"/>
              <a:defRPr sz="66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
        <p:nvSpPr>
          <p:cNvPr id="316" name="Google Shape;316;p148"/>
          <p:cNvSpPr>
            <a:spLocks noGrp="1"/>
          </p:cNvSpPr>
          <p:nvPr>
            <p:ph type="dgm" idx="4"/>
          </p:nvPr>
        </p:nvSpPr>
        <p:spPr>
          <a:xfrm>
            <a:off x="1488789" y="6886654"/>
            <a:ext cx="3417040" cy="71145"/>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None/>
              <a:defRPr sz="6600" b="0" i="0" u="none" strike="noStrike" cap="none">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Red)">
  <p:cSld name="Title Slide (Red)">
    <p:spTree>
      <p:nvGrpSpPr>
        <p:cNvPr id="1" name="Shape 41"/>
        <p:cNvGrpSpPr/>
        <p:nvPr/>
      </p:nvGrpSpPr>
      <p:grpSpPr>
        <a:xfrm>
          <a:off x="0" y="0"/>
          <a:ext cx="0" cy="0"/>
          <a:chOff x="0" y="0"/>
          <a:chExt cx="0" cy="0"/>
        </a:xfrm>
      </p:grpSpPr>
      <p:pic>
        <p:nvPicPr>
          <p:cNvPr id="42" name="Google Shape;42;p107" descr="A picture containing umbrella&#10;&#10;Description automatically generated"/>
          <p:cNvPicPr preferRelativeResize="0"/>
          <p:nvPr/>
        </p:nvPicPr>
        <p:blipFill rotWithShape="1">
          <a:blip r:embed="rId2">
            <a:alphaModFix/>
          </a:blip>
          <a:srcRect/>
          <a:stretch/>
        </p:blipFill>
        <p:spPr>
          <a:xfrm>
            <a:off x="-325438" y="-289003"/>
            <a:ext cx="25028525" cy="14071673"/>
          </a:xfrm>
          <a:prstGeom prst="rect">
            <a:avLst/>
          </a:prstGeom>
          <a:noFill/>
          <a:ln>
            <a:noFill/>
          </a:ln>
        </p:spPr>
      </p:pic>
      <p:pic>
        <p:nvPicPr>
          <p:cNvPr id="43" name="Google Shape;43;p107" descr="Text&#10;&#10;Description automatically generated"/>
          <p:cNvPicPr preferRelativeResize="0"/>
          <p:nvPr/>
        </p:nvPicPr>
        <p:blipFill rotWithShape="1">
          <a:blip r:embed="rId3">
            <a:alphaModFix/>
          </a:blip>
          <a:srcRect/>
          <a:stretch/>
        </p:blipFill>
        <p:spPr>
          <a:xfrm>
            <a:off x="17804070" y="10782300"/>
            <a:ext cx="5916355" cy="2137322"/>
          </a:xfrm>
          <a:prstGeom prst="rect">
            <a:avLst/>
          </a:prstGeom>
          <a:noFill/>
          <a:ln>
            <a:noFill/>
          </a:ln>
        </p:spPr>
      </p:pic>
      <p:sp>
        <p:nvSpPr>
          <p:cNvPr id="44" name="Google Shape;44;p107"/>
          <p:cNvSpPr txBox="1">
            <a:spLocks noGrp="1"/>
          </p:cNvSpPr>
          <p:nvPr>
            <p:ph type="body" idx="1"/>
          </p:nvPr>
        </p:nvSpPr>
        <p:spPr>
          <a:xfrm>
            <a:off x="2535238" y="2711451"/>
            <a:ext cx="19132065" cy="36893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2399"/>
              </a:spcBef>
              <a:spcAft>
                <a:spcPts val="0"/>
              </a:spcAft>
              <a:buSzPts val="8500"/>
              <a:buNone/>
              <a:defRPr sz="10000">
                <a:solidFill>
                  <a:srgbClr val="F2F2F2"/>
                </a:solidFill>
                <a:latin typeface="Crimson Text"/>
                <a:ea typeface="Crimson Text"/>
                <a:cs typeface="Crimson Text"/>
                <a:sym typeface="Crimson Text"/>
              </a:defRPr>
            </a:lvl1pPr>
            <a:lvl2pPr marL="914400" lvl="1" indent="-520065" algn="l">
              <a:lnSpc>
                <a:spcPct val="90000"/>
              </a:lnSpc>
              <a:spcBef>
                <a:spcPts val="800"/>
              </a:spcBef>
              <a:spcAft>
                <a:spcPts val="0"/>
              </a:spcAft>
              <a:buSzPts val="4590"/>
              <a:buChar char="▪"/>
              <a:defRPr>
                <a:solidFill>
                  <a:srgbClr val="F2F2F2"/>
                </a:solidFill>
              </a:defRPr>
            </a:lvl2pPr>
            <a:lvl3pPr marL="1371600" lvl="2" indent="-487680" algn="l">
              <a:lnSpc>
                <a:spcPct val="90000"/>
              </a:lnSpc>
              <a:spcBef>
                <a:spcPts val="800"/>
              </a:spcBef>
              <a:spcAft>
                <a:spcPts val="0"/>
              </a:spcAft>
              <a:buSzPts val="4080"/>
              <a:buChar char="o"/>
              <a:defRPr>
                <a:solidFill>
                  <a:srgbClr val="F2F2F2"/>
                </a:solidFill>
              </a:defRPr>
            </a:lvl3pPr>
            <a:lvl4pPr marL="1828800" lvl="3" indent="-487680" algn="l">
              <a:lnSpc>
                <a:spcPct val="90000"/>
              </a:lnSpc>
              <a:spcBef>
                <a:spcPts val="800"/>
              </a:spcBef>
              <a:spcAft>
                <a:spcPts val="0"/>
              </a:spcAft>
              <a:buSzPts val="4080"/>
              <a:buChar char="•"/>
              <a:defRPr>
                <a:solidFill>
                  <a:srgbClr val="F2F2F2"/>
                </a:solidFill>
              </a:defRPr>
            </a:lvl4pPr>
            <a:lvl5pPr marL="2286000" lvl="4" indent="-487679" algn="l">
              <a:lnSpc>
                <a:spcPct val="90000"/>
              </a:lnSpc>
              <a:spcBef>
                <a:spcPts val="800"/>
              </a:spcBef>
              <a:spcAft>
                <a:spcPts val="0"/>
              </a:spcAft>
              <a:buSzPts val="4080"/>
              <a:buChar char="▪"/>
              <a:defRPr>
                <a:solidFill>
                  <a:srgbClr val="F2F2F2"/>
                </a:solidFill>
              </a:defRPr>
            </a:lvl5pPr>
            <a:lvl6pPr marL="2743200" lvl="5" indent="-325754" algn="l">
              <a:lnSpc>
                <a:spcPct val="90000"/>
              </a:lnSpc>
              <a:spcBef>
                <a:spcPts val="800"/>
              </a:spcBef>
              <a:spcAft>
                <a:spcPts val="0"/>
              </a:spcAft>
              <a:buSzPts val="1530"/>
              <a:buChar char="▪"/>
              <a:defRPr/>
            </a:lvl6pPr>
            <a:lvl7pPr marL="3200400" lvl="6" indent="-325754" algn="l">
              <a:lnSpc>
                <a:spcPct val="90000"/>
              </a:lnSpc>
              <a:spcBef>
                <a:spcPts val="800"/>
              </a:spcBef>
              <a:spcAft>
                <a:spcPts val="0"/>
              </a:spcAft>
              <a:buSzPts val="1530"/>
              <a:buChar char="▪"/>
              <a:defRPr/>
            </a:lvl7pPr>
            <a:lvl8pPr marL="3657600" lvl="7" indent="-325754" algn="l">
              <a:lnSpc>
                <a:spcPct val="90000"/>
              </a:lnSpc>
              <a:spcBef>
                <a:spcPts val="800"/>
              </a:spcBef>
              <a:spcAft>
                <a:spcPts val="0"/>
              </a:spcAft>
              <a:buSzPts val="1530"/>
              <a:buChar char="▪"/>
              <a:defRPr/>
            </a:lvl8pPr>
            <a:lvl9pPr marL="4114800" lvl="8" indent="-325754" algn="l">
              <a:lnSpc>
                <a:spcPct val="90000"/>
              </a:lnSpc>
              <a:spcBef>
                <a:spcPts val="800"/>
              </a:spcBef>
              <a:spcAft>
                <a:spcPts val="400"/>
              </a:spcAft>
              <a:buSzPts val="1530"/>
              <a:buChar char="▪"/>
              <a:defRPr/>
            </a:lvl9pPr>
          </a:lstStyle>
          <a:p>
            <a:endParaRPr/>
          </a:p>
        </p:txBody>
      </p:sp>
      <p:sp>
        <p:nvSpPr>
          <p:cNvPr id="45" name="Google Shape;45;p107"/>
          <p:cNvSpPr txBox="1">
            <a:spLocks noGrp="1"/>
          </p:cNvSpPr>
          <p:nvPr>
            <p:ph type="body" idx="2"/>
          </p:nvPr>
        </p:nvSpPr>
        <p:spPr>
          <a:xfrm>
            <a:off x="2535237" y="6746834"/>
            <a:ext cx="19132065" cy="20791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399"/>
              </a:spcBef>
              <a:spcAft>
                <a:spcPts val="0"/>
              </a:spcAft>
              <a:buSzPts val="5610"/>
              <a:buNone/>
              <a:defRPr>
                <a:solidFill>
                  <a:srgbClr val="F2F2F2"/>
                </a:solidFill>
              </a:defRPr>
            </a:lvl1pPr>
            <a:lvl2pPr marL="914400" lvl="1" indent="-325755" algn="l">
              <a:lnSpc>
                <a:spcPct val="90000"/>
              </a:lnSpc>
              <a:spcBef>
                <a:spcPts val="800"/>
              </a:spcBef>
              <a:spcAft>
                <a:spcPts val="0"/>
              </a:spcAft>
              <a:buSzPts val="1530"/>
              <a:buChar char="▪"/>
              <a:defRPr/>
            </a:lvl2pPr>
            <a:lvl3pPr marL="1371600" lvl="2" indent="-325755" algn="l">
              <a:lnSpc>
                <a:spcPct val="90000"/>
              </a:lnSpc>
              <a:spcBef>
                <a:spcPts val="800"/>
              </a:spcBef>
              <a:spcAft>
                <a:spcPts val="0"/>
              </a:spcAft>
              <a:buSzPts val="1530"/>
              <a:buChar char="o"/>
              <a:defRPr/>
            </a:lvl3pPr>
            <a:lvl4pPr marL="1828800" lvl="3" indent="-325755" algn="l">
              <a:lnSpc>
                <a:spcPct val="90000"/>
              </a:lnSpc>
              <a:spcBef>
                <a:spcPts val="800"/>
              </a:spcBef>
              <a:spcAft>
                <a:spcPts val="0"/>
              </a:spcAft>
              <a:buSzPts val="1530"/>
              <a:buChar char="•"/>
              <a:defRPr/>
            </a:lvl4pPr>
            <a:lvl5pPr marL="2286000" lvl="4" indent="-325754" algn="l">
              <a:lnSpc>
                <a:spcPct val="90000"/>
              </a:lnSpc>
              <a:spcBef>
                <a:spcPts val="800"/>
              </a:spcBef>
              <a:spcAft>
                <a:spcPts val="0"/>
              </a:spcAft>
              <a:buSzPts val="1530"/>
              <a:buChar char="▪"/>
              <a:defRPr/>
            </a:lvl5pPr>
            <a:lvl6pPr marL="2743200" lvl="5" indent="-325754" algn="l">
              <a:lnSpc>
                <a:spcPct val="90000"/>
              </a:lnSpc>
              <a:spcBef>
                <a:spcPts val="800"/>
              </a:spcBef>
              <a:spcAft>
                <a:spcPts val="0"/>
              </a:spcAft>
              <a:buSzPts val="1530"/>
              <a:buChar char="▪"/>
              <a:defRPr/>
            </a:lvl6pPr>
            <a:lvl7pPr marL="3200400" lvl="6" indent="-325754" algn="l">
              <a:lnSpc>
                <a:spcPct val="90000"/>
              </a:lnSpc>
              <a:spcBef>
                <a:spcPts val="800"/>
              </a:spcBef>
              <a:spcAft>
                <a:spcPts val="0"/>
              </a:spcAft>
              <a:buSzPts val="1530"/>
              <a:buChar char="▪"/>
              <a:defRPr/>
            </a:lvl7pPr>
            <a:lvl8pPr marL="3657600" lvl="7" indent="-325754" algn="l">
              <a:lnSpc>
                <a:spcPct val="90000"/>
              </a:lnSpc>
              <a:spcBef>
                <a:spcPts val="800"/>
              </a:spcBef>
              <a:spcAft>
                <a:spcPts val="0"/>
              </a:spcAft>
              <a:buSzPts val="1530"/>
              <a:buChar char="▪"/>
              <a:defRPr/>
            </a:lvl8pPr>
            <a:lvl9pPr marL="4114800" lvl="8" indent="-325754" algn="l">
              <a:lnSpc>
                <a:spcPct val="90000"/>
              </a:lnSpc>
              <a:spcBef>
                <a:spcPts val="800"/>
              </a:spcBef>
              <a:spcAft>
                <a:spcPts val="400"/>
              </a:spcAft>
              <a:buSzPts val="153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2 (Red)">
  <p:cSld name="Title Slide 2 (Red)">
    <p:spTree>
      <p:nvGrpSpPr>
        <p:cNvPr id="1" name="Shape 46"/>
        <p:cNvGrpSpPr/>
        <p:nvPr/>
      </p:nvGrpSpPr>
      <p:grpSpPr>
        <a:xfrm>
          <a:off x="0" y="0"/>
          <a:ext cx="0" cy="0"/>
          <a:chOff x="0" y="0"/>
          <a:chExt cx="0" cy="0"/>
        </a:xfrm>
      </p:grpSpPr>
      <p:pic>
        <p:nvPicPr>
          <p:cNvPr id="47" name="Google Shape;47;p108" descr="Shape, rectangle&#10;&#10;Description automatically generated"/>
          <p:cNvPicPr preferRelativeResize="0"/>
          <p:nvPr/>
        </p:nvPicPr>
        <p:blipFill rotWithShape="1">
          <a:blip r:embed="rId2">
            <a:alphaModFix/>
          </a:blip>
          <a:srcRect/>
          <a:stretch/>
        </p:blipFill>
        <p:spPr>
          <a:xfrm>
            <a:off x="-49329" y="-22602"/>
            <a:ext cx="24476308" cy="13761203"/>
          </a:xfrm>
          <a:prstGeom prst="rect">
            <a:avLst/>
          </a:prstGeom>
          <a:noFill/>
          <a:ln>
            <a:noFill/>
          </a:ln>
        </p:spPr>
      </p:pic>
      <p:sp>
        <p:nvSpPr>
          <p:cNvPr id="48" name="Google Shape;48;p108"/>
          <p:cNvSpPr>
            <a:spLocks noGrp="1"/>
          </p:cNvSpPr>
          <p:nvPr>
            <p:ph type="dgm" idx="2"/>
          </p:nvPr>
        </p:nvSpPr>
        <p:spPr>
          <a:xfrm>
            <a:off x="2535238" y="6866776"/>
            <a:ext cx="3417040" cy="71145"/>
          </a:xfrm>
          <a:prstGeom prst="rect">
            <a:avLst/>
          </a:prstGeom>
          <a:solidFill>
            <a:srgbClr val="F2F2F2"/>
          </a:solid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None/>
              <a:defRPr sz="6600" b="0" i="0" u="none" strike="noStrike" cap="none">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
        <p:nvSpPr>
          <p:cNvPr id="49" name="Google Shape;49;p108"/>
          <p:cNvSpPr txBox="1">
            <a:spLocks noGrp="1"/>
          </p:cNvSpPr>
          <p:nvPr>
            <p:ph type="body" idx="1"/>
          </p:nvPr>
        </p:nvSpPr>
        <p:spPr>
          <a:xfrm>
            <a:off x="2535238" y="2711451"/>
            <a:ext cx="19132065" cy="368935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2399"/>
              </a:spcBef>
              <a:spcAft>
                <a:spcPts val="0"/>
              </a:spcAft>
              <a:buSzPts val="8500"/>
              <a:buNone/>
              <a:defRPr sz="10000">
                <a:solidFill>
                  <a:srgbClr val="F2F2F2"/>
                </a:solidFill>
                <a:latin typeface="Crimson Text"/>
                <a:ea typeface="Crimson Text"/>
                <a:cs typeface="Crimson Text"/>
                <a:sym typeface="Crimson Text"/>
              </a:defRPr>
            </a:lvl1pPr>
            <a:lvl2pPr marL="914400" lvl="1" indent="-520065" algn="l">
              <a:lnSpc>
                <a:spcPct val="90000"/>
              </a:lnSpc>
              <a:spcBef>
                <a:spcPts val="800"/>
              </a:spcBef>
              <a:spcAft>
                <a:spcPts val="0"/>
              </a:spcAft>
              <a:buSzPts val="4590"/>
              <a:buChar char="▪"/>
              <a:defRPr>
                <a:solidFill>
                  <a:srgbClr val="F2F2F2"/>
                </a:solidFill>
              </a:defRPr>
            </a:lvl2pPr>
            <a:lvl3pPr marL="1371600" lvl="2" indent="-487680" algn="l">
              <a:lnSpc>
                <a:spcPct val="90000"/>
              </a:lnSpc>
              <a:spcBef>
                <a:spcPts val="800"/>
              </a:spcBef>
              <a:spcAft>
                <a:spcPts val="0"/>
              </a:spcAft>
              <a:buSzPts val="4080"/>
              <a:buChar char="o"/>
              <a:defRPr>
                <a:solidFill>
                  <a:srgbClr val="F2F2F2"/>
                </a:solidFill>
              </a:defRPr>
            </a:lvl3pPr>
            <a:lvl4pPr marL="1828800" lvl="3" indent="-487680" algn="l">
              <a:lnSpc>
                <a:spcPct val="90000"/>
              </a:lnSpc>
              <a:spcBef>
                <a:spcPts val="800"/>
              </a:spcBef>
              <a:spcAft>
                <a:spcPts val="0"/>
              </a:spcAft>
              <a:buSzPts val="4080"/>
              <a:buChar char="•"/>
              <a:defRPr>
                <a:solidFill>
                  <a:srgbClr val="F2F2F2"/>
                </a:solidFill>
              </a:defRPr>
            </a:lvl4pPr>
            <a:lvl5pPr marL="2286000" lvl="4" indent="-487679" algn="l">
              <a:lnSpc>
                <a:spcPct val="90000"/>
              </a:lnSpc>
              <a:spcBef>
                <a:spcPts val="800"/>
              </a:spcBef>
              <a:spcAft>
                <a:spcPts val="0"/>
              </a:spcAft>
              <a:buSzPts val="4080"/>
              <a:buChar char="▪"/>
              <a:defRPr>
                <a:solidFill>
                  <a:srgbClr val="F2F2F2"/>
                </a:solidFill>
              </a:defRPr>
            </a:lvl5pPr>
            <a:lvl6pPr marL="2743200" lvl="5" indent="-325754" algn="l">
              <a:lnSpc>
                <a:spcPct val="90000"/>
              </a:lnSpc>
              <a:spcBef>
                <a:spcPts val="800"/>
              </a:spcBef>
              <a:spcAft>
                <a:spcPts val="0"/>
              </a:spcAft>
              <a:buSzPts val="1530"/>
              <a:buChar char="▪"/>
              <a:defRPr/>
            </a:lvl6pPr>
            <a:lvl7pPr marL="3200400" lvl="6" indent="-325754" algn="l">
              <a:lnSpc>
                <a:spcPct val="90000"/>
              </a:lnSpc>
              <a:spcBef>
                <a:spcPts val="800"/>
              </a:spcBef>
              <a:spcAft>
                <a:spcPts val="0"/>
              </a:spcAft>
              <a:buSzPts val="1530"/>
              <a:buChar char="▪"/>
              <a:defRPr/>
            </a:lvl7pPr>
            <a:lvl8pPr marL="3657600" lvl="7" indent="-325754" algn="l">
              <a:lnSpc>
                <a:spcPct val="90000"/>
              </a:lnSpc>
              <a:spcBef>
                <a:spcPts val="800"/>
              </a:spcBef>
              <a:spcAft>
                <a:spcPts val="0"/>
              </a:spcAft>
              <a:buSzPts val="1530"/>
              <a:buChar char="▪"/>
              <a:defRPr/>
            </a:lvl8pPr>
            <a:lvl9pPr marL="4114800" lvl="8" indent="-325754" algn="l">
              <a:lnSpc>
                <a:spcPct val="90000"/>
              </a:lnSpc>
              <a:spcBef>
                <a:spcPts val="800"/>
              </a:spcBef>
              <a:spcAft>
                <a:spcPts val="400"/>
              </a:spcAft>
              <a:buSzPts val="1530"/>
              <a:buChar char="▪"/>
              <a:defRPr/>
            </a:lvl9pPr>
          </a:lstStyle>
          <a:p>
            <a:endParaRPr/>
          </a:p>
        </p:txBody>
      </p:sp>
      <p:sp>
        <p:nvSpPr>
          <p:cNvPr id="50" name="Google Shape;50;p108"/>
          <p:cNvSpPr txBox="1">
            <a:spLocks noGrp="1"/>
          </p:cNvSpPr>
          <p:nvPr>
            <p:ph type="body" idx="3"/>
          </p:nvPr>
        </p:nvSpPr>
        <p:spPr>
          <a:xfrm>
            <a:off x="2535238" y="7315200"/>
            <a:ext cx="19132065" cy="2079114"/>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399"/>
              </a:spcBef>
              <a:spcAft>
                <a:spcPts val="0"/>
              </a:spcAft>
              <a:buSzPts val="5610"/>
              <a:buNone/>
              <a:defRPr>
                <a:solidFill>
                  <a:srgbClr val="F2F2F2"/>
                </a:solidFill>
              </a:defRPr>
            </a:lvl1pPr>
            <a:lvl2pPr marL="914400" lvl="1" indent="-325755" algn="l">
              <a:lnSpc>
                <a:spcPct val="90000"/>
              </a:lnSpc>
              <a:spcBef>
                <a:spcPts val="800"/>
              </a:spcBef>
              <a:spcAft>
                <a:spcPts val="0"/>
              </a:spcAft>
              <a:buSzPts val="1530"/>
              <a:buChar char="▪"/>
              <a:defRPr/>
            </a:lvl2pPr>
            <a:lvl3pPr marL="1371600" lvl="2" indent="-325755" algn="l">
              <a:lnSpc>
                <a:spcPct val="90000"/>
              </a:lnSpc>
              <a:spcBef>
                <a:spcPts val="800"/>
              </a:spcBef>
              <a:spcAft>
                <a:spcPts val="0"/>
              </a:spcAft>
              <a:buSzPts val="1530"/>
              <a:buChar char="o"/>
              <a:defRPr/>
            </a:lvl3pPr>
            <a:lvl4pPr marL="1828800" lvl="3" indent="-325755" algn="l">
              <a:lnSpc>
                <a:spcPct val="90000"/>
              </a:lnSpc>
              <a:spcBef>
                <a:spcPts val="800"/>
              </a:spcBef>
              <a:spcAft>
                <a:spcPts val="0"/>
              </a:spcAft>
              <a:buSzPts val="1530"/>
              <a:buChar char="•"/>
              <a:defRPr/>
            </a:lvl4pPr>
            <a:lvl5pPr marL="2286000" lvl="4" indent="-325754" algn="l">
              <a:lnSpc>
                <a:spcPct val="90000"/>
              </a:lnSpc>
              <a:spcBef>
                <a:spcPts val="800"/>
              </a:spcBef>
              <a:spcAft>
                <a:spcPts val="0"/>
              </a:spcAft>
              <a:buSzPts val="1530"/>
              <a:buChar char="▪"/>
              <a:defRPr/>
            </a:lvl5pPr>
            <a:lvl6pPr marL="2743200" lvl="5" indent="-325754" algn="l">
              <a:lnSpc>
                <a:spcPct val="90000"/>
              </a:lnSpc>
              <a:spcBef>
                <a:spcPts val="800"/>
              </a:spcBef>
              <a:spcAft>
                <a:spcPts val="0"/>
              </a:spcAft>
              <a:buSzPts val="1530"/>
              <a:buChar char="▪"/>
              <a:defRPr/>
            </a:lvl6pPr>
            <a:lvl7pPr marL="3200400" lvl="6" indent="-325754" algn="l">
              <a:lnSpc>
                <a:spcPct val="90000"/>
              </a:lnSpc>
              <a:spcBef>
                <a:spcPts val="800"/>
              </a:spcBef>
              <a:spcAft>
                <a:spcPts val="0"/>
              </a:spcAft>
              <a:buSzPts val="1530"/>
              <a:buChar char="▪"/>
              <a:defRPr/>
            </a:lvl7pPr>
            <a:lvl8pPr marL="3657600" lvl="7" indent="-325754" algn="l">
              <a:lnSpc>
                <a:spcPct val="90000"/>
              </a:lnSpc>
              <a:spcBef>
                <a:spcPts val="800"/>
              </a:spcBef>
              <a:spcAft>
                <a:spcPts val="0"/>
              </a:spcAft>
              <a:buSzPts val="1530"/>
              <a:buChar char="▪"/>
              <a:defRPr/>
            </a:lvl8pPr>
            <a:lvl9pPr marL="4114800" lvl="8" indent="-325754" algn="l">
              <a:lnSpc>
                <a:spcPct val="90000"/>
              </a:lnSpc>
              <a:spcBef>
                <a:spcPts val="800"/>
              </a:spcBef>
              <a:spcAft>
                <a:spcPts val="400"/>
              </a:spcAft>
              <a:buSzPts val="153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Wht)">
  <p:cSld name="Title Slide (Wht)">
    <p:spTree>
      <p:nvGrpSpPr>
        <p:cNvPr id="1" name="Shape 51"/>
        <p:cNvGrpSpPr/>
        <p:nvPr/>
      </p:nvGrpSpPr>
      <p:grpSpPr>
        <a:xfrm>
          <a:off x="0" y="0"/>
          <a:ext cx="0" cy="0"/>
          <a:chOff x="0" y="0"/>
          <a:chExt cx="0" cy="0"/>
        </a:xfrm>
      </p:grpSpPr>
      <p:sp>
        <p:nvSpPr>
          <p:cNvPr id="52" name="Google Shape;52;p109"/>
          <p:cNvSpPr txBox="1">
            <a:spLocks noGrp="1"/>
          </p:cNvSpPr>
          <p:nvPr>
            <p:ph type="title"/>
          </p:nvPr>
        </p:nvSpPr>
        <p:spPr>
          <a:xfrm>
            <a:off x="2592817" y="2393958"/>
            <a:ext cx="18557486" cy="7040880"/>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Clr>
                <a:schemeClr val="accent1"/>
              </a:buClr>
              <a:buSzPts val="15996"/>
              <a:buFont typeface="Crimson Text"/>
              <a:buNone/>
              <a:defRPr sz="15996"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3" name="Google Shape;53;p109"/>
          <p:cNvSpPr txBox="1">
            <a:spLocks noGrp="1"/>
          </p:cNvSpPr>
          <p:nvPr>
            <p:ph type="body" idx="1"/>
          </p:nvPr>
        </p:nvSpPr>
        <p:spPr>
          <a:xfrm>
            <a:off x="2590110" y="9794502"/>
            <a:ext cx="18100405" cy="21336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399"/>
              </a:spcBef>
              <a:spcAft>
                <a:spcPts val="0"/>
              </a:spcAft>
              <a:buSzPts val="3399"/>
              <a:buNone/>
              <a:defRPr sz="3999">
                <a:solidFill>
                  <a:schemeClr val="dk1"/>
                </a:solidFill>
              </a:defRPr>
            </a:lvl1pPr>
            <a:lvl2pPr marL="914400" lvl="1" indent="-228600" algn="l">
              <a:lnSpc>
                <a:spcPct val="90000"/>
              </a:lnSpc>
              <a:spcBef>
                <a:spcPts val="800"/>
              </a:spcBef>
              <a:spcAft>
                <a:spcPts val="0"/>
              </a:spcAft>
              <a:buSzPts val="3059"/>
              <a:buNone/>
              <a:defRPr sz="3599">
                <a:solidFill>
                  <a:srgbClr val="AAAAAA"/>
                </a:solidFill>
              </a:defRPr>
            </a:lvl2pPr>
            <a:lvl3pPr marL="1371600" lvl="2" indent="-228600" algn="l">
              <a:lnSpc>
                <a:spcPct val="90000"/>
              </a:lnSpc>
              <a:spcBef>
                <a:spcPts val="800"/>
              </a:spcBef>
              <a:spcAft>
                <a:spcPts val="0"/>
              </a:spcAft>
              <a:buSzPts val="2719"/>
              <a:buNone/>
              <a:defRPr sz="3199">
                <a:solidFill>
                  <a:srgbClr val="AAAAAA"/>
                </a:solidFill>
              </a:defRPr>
            </a:lvl3pPr>
            <a:lvl4pPr marL="1828800" lvl="3" indent="-228600" algn="l">
              <a:lnSpc>
                <a:spcPct val="90000"/>
              </a:lnSpc>
              <a:spcBef>
                <a:spcPts val="800"/>
              </a:spcBef>
              <a:spcAft>
                <a:spcPts val="0"/>
              </a:spcAft>
              <a:buSzPts val="2379"/>
              <a:buNone/>
              <a:defRPr sz="2799">
                <a:solidFill>
                  <a:srgbClr val="AAAAAA"/>
                </a:solidFill>
              </a:defRPr>
            </a:lvl4pPr>
            <a:lvl5pPr marL="2286000" lvl="4" indent="-228600" algn="l">
              <a:lnSpc>
                <a:spcPct val="90000"/>
              </a:lnSpc>
              <a:spcBef>
                <a:spcPts val="800"/>
              </a:spcBef>
              <a:spcAft>
                <a:spcPts val="0"/>
              </a:spcAft>
              <a:buSzPts val="2379"/>
              <a:buNone/>
              <a:defRPr sz="2799">
                <a:solidFill>
                  <a:srgbClr val="AAAAAA"/>
                </a:solidFill>
              </a:defRPr>
            </a:lvl5pPr>
            <a:lvl6pPr marL="2743200" lvl="5" indent="-228600" algn="l">
              <a:lnSpc>
                <a:spcPct val="90000"/>
              </a:lnSpc>
              <a:spcBef>
                <a:spcPts val="800"/>
              </a:spcBef>
              <a:spcAft>
                <a:spcPts val="0"/>
              </a:spcAft>
              <a:buSzPts val="2379"/>
              <a:buNone/>
              <a:defRPr sz="2799">
                <a:solidFill>
                  <a:srgbClr val="AAAAAA"/>
                </a:solidFill>
              </a:defRPr>
            </a:lvl6pPr>
            <a:lvl7pPr marL="3200400" lvl="6" indent="-228600" algn="l">
              <a:lnSpc>
                <a:spcPct val="90000"/>
              </a:lnSpc>
              <a:spcBef>
                <a:spcPts val="800"/>
              </a:spcBef>
              <a:spcAft>
                <a:spcPts val="0"/>
              </a:spcAft>
              <a:buSzPts val="2379"/>
              <a:buNone/>
              <a:defRPr sz="2799">
                <a:solidFill>
                  <a:srgbClr val="AAAAAA"/>
                </a:solidFill>
              </a:defRPr>
            </a:lvl7pPr>
            <a:lvl8pPr marL="3657600" lvl="7" indent="-228600" algn="l">
              <a:lnSpc>
                <a:spcPct val="90000"/>
              </a:lnSpc>
              <a:spcBef>
                <a:spcPts val="800"/>
              </a:spcBef>
              <a:spcAft>
                <a:spcPts val="0"/>
              </a:spcAft>
              <a:buSzPts val="2379"/>
              <a:buNone/>
              <a:defRPr sz="2799">
                <a:solidFill>
                  <a:srgbClr val="AAAAAA"/>
                </a:solidFill>
              </a:defRPr>
            </a:lvl8pPr>
            <a:lvl9pPr marL="4114800" lvl="8" indent="-228600" algn="l">
              <a:lnSpc>
                <a:spcPct val="90000"/>
              </a:lnSpc>
              <a:spcBef>
                <a:spcPts val="800"/>
              </a:spcBef>
              <a:spcAft>
                <a:spcPts val="400"/>
              </a:spcAft>
              <a:buSzPts val="2379"/>
              <a:buNone/>
              <a:defRPr sz="2799">
                <a:solidFill>
                  <a:srgbClr val="AAAAAA"/>
                </a:solidFill>
              </a:defRPr>
            </a:lvl9pPr>
          </a:lstStyle>
          <a:p>
            <a:endParaRPr/>
          </a:p>
        </p:txBody>
      </p:sp>
      <p:sp>
        <p:nvSpPr>
          <p:cNvPr id="54" name="Google Shape;54;p109"/>
          <p:cNvSpPr txBox="1">
            <a:spLocks noGrp="1"/>
          </p:cNvSpPr>
          <p:nvPr>
            <p:ph type="dt" idx="10"/>
          </p:nvPr>
        </p:nvSpPr>
        <p:spPr>
          <a:xfrm>
            <a:off x="15442548" y="12488935"/>
            <a:ext cx="5287241" cy="7302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5" name="Google Shape;55;p109"/>
          <p:cNvSpPr txBox="1">
            <a:spLocks noGrp="1"/>
          </p:cNvSpPr>
          <p:nvPr>
            <p:ph type="ftr" idx="11"/>
          </p:nvPr>
        </p:nvSpPr>
        <p:spPr>
          <a:xfrm>
            <a:off x="2623969" y="12488935"/>
            <a:ext cx="12652000" cy="730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09"/>
          <p:cNvSpPr>
            <a:spLocks noGrp="1"/>
          </p:cNvSpPr>
          <p:nvPr>
            <p:ph type="dgm" idx="2"/>
          </p:nvPr>
        </p:nvSpPr>
        <p:spPr>
          <a:xfrm>
            <a:off x="2590110" y="9580163"/>
            <a:ext cx="3314520" cy="69014"/>
          </a:xfrm>
          <a:prstGeom prst="rect">
            <a:avLst/>
          </a:prstGeom>
          <a:solidFill>
            <a:schemeClr val="accent1"/>
          </a:solid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None/>
              <a:defRPr sz="6600" b="0" i="0" u="none" strike="noStrike" cap="none">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lide + Picture (Wht)">
  <p:cSld name="Title Slide + Picture (Wht)">
    <p:spTree>
      <p:nvGrpSpPr>
        <p:cNvPr id="1" name="Shape 57"/>
        <p:cNvGrpSpPr/>
        <p:nvPr/>
      </p:nvGrpSpPr>
      <p:grpSpPr>
        <a:xfrm>
          <a:off x="0" y="0"/>
          <a:ext cx="0" cy="0"/>
          <a:chOff x="0" y="0"/>
          <a:chExt cx="0" cy="0"/>
        </a:xfrm>
      </p:grpSpPr>
      <p:sp>
        <p:nvSpPr>
          <p:cNvPr id="58" name="Google Shape;58;p110"/>
          <p:cNvSpPr txBox="1">
            <a:spLocks noGrp="1"/>
          </p:cNvSpPr>
          <p:nvPr>
            <p:ph type="title"/>
          </p:nvPr>
        </p:nvSpPr>
        <p:spPr>
          <a:xfrm>
            <a:off x="11506480" y="1863016"/>
            <a:ext cx="11740832" cy="7040880"/>
          </a:xfrm>
          <a:prstGeom prst="rect">
            <a:avLst/>
          </a:prstGeom>
          <a:noFill/>
          <a:ln>
            <a:noFill/>
          </a:ln>
        </p:spPr>
        <p:txBody>
          <a:bodyPr spcFirstLastPara="1" wrap="square" lIns="91425" tIns="45700" rIns="91425" bIns="45700" anchor="b" anchorCtr="0">
            <a:normAutofit/>
          </a:bodyPr>
          <a:lstStyle>
            <a:lvl1pPr lvl="0" algn="l">
              <a:lnSpc>
                <a:spcPct val="80000"/>
              </a:lnSpc>
              <a:spcBef>
                <a:spcPts val="0"/>
              </a:spcBef>
              <a:spcAft>
                <a:spcPts val="0"/>
              </a:spcAft>
              <a:buClr>
                <a:schemeClr val="accent1"/>
              </a:buClr>
              <a:buSzPts val="13300"/>
              <a:buFont typeface="Crimson Text"/>
              <a:buNone/>
              <a:defRPr sz="13300" b="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9" name="Google Shape;59;p110"/>
          <p:cNvSpPr txBox="1">
            <a:spLocks noGrp="1"/>
          </p:cNvSpPr>
          <p:nvPr>
            <p:ph type="body" idx="1"/>
          </p:nvPr>
        </p:nvSpPr>
        <p:spPr>
          <a:xfrm>
            <a:off x="11506480" y="9395713"/>
            <a:ext cx="11740832" cy="3605911"/>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2399"/>
              </a:spcBef>
              <a:spcAft>
                <a:spcPts val="0"/>
              </a:spcAft>
              <a:buSzPts val="3399"/>
              <a:buNone/>
              <a:defRPr sz="3999">
                <a:solidFill>
                  <a:schemeClr val="dk1"/>
                </a:solidFill>
              </a:defRPr>
            </a:lvl1pPr>
            <a:lvl2pPr marL="914400" lvl="1" indent="-228600" algn="l">
              <a:lnSpc>
                <a:spcPct val="90000"/>
              </a:lnSpc>
              <a:spcBef>
                <a:spcPts val="800"/>
              </a:spcBef>
              <a:spcAft>
                <a:spcPts val="0"/>
              </a:spcAft>
              <a:buSzPts val="3059"/>
              <a:buNone/>
              <a:defRPr sz="3599">
                <a:solidFill>
                  <a:srgbClr val="AAAAAA"/>
                </a:solidFill>
              </a:defRPr>
            </a:lvl2pPr>
            <a:lvl3pPr marL="1371600" lvl="2" indent="-228600" algn="l">
              <a:lnSpc>
                <a:spcPct val="90000"/>
              </a:lnSpc>
              <a:spcBef>
                <a:spcPts val="800"/>
              </a:spcBef>
              <a:spcAft>
                <a:spcPts val="0"/>
              </a:spcAft>
              <a:buSzPts val="2719"/>
              <a:buNone/>
              <a:defRPr sz="3199">
                <a:solidFill>
                  <a:srgbClr val="AAAAAA"/>
                </a:solidFill>
              </a:defRPr>
            </a:lvl3pPr>
            <a:lvl4pPr marL="1828800" lvl="3" indent="-228600" algn="l">
              <a:lnSpc>
                <a:spcPct val="90000"/>
              </a:lnSpc>
              <a:spcBef>
                <a:spcPts val="800"/>
              </a:spcBef>
              <a:spcAft>
                <a:spcPts val="0"/>
              </a:spcAft>
              <a:buSzPts val="2379"/>
              <a:buNone/>
              <a:defRPr sz="2799">
                <a:solidFill>
                  <a:srgbClr val="AAAAAA"/>
                </a:solidFill>
              </a:defRPr>
            </a:lvl4pPr>
            <a:lvl5pPr marL="2286000" lvl="4" indent="-228600" algn="l">
              <a:lnSpc>
                <a:spcPct val="90000"/>
              </a:lnSpc>
              <a:spcBef>
                <a:spcPts val="800"/>
              </a:spcBef>
              <a:spcAft>
                <a:spcPts val="0"/>
              </a:spcAft>
              <a:buSzPts val="2379"/>
              <a:buNone/>
              <a:defRPr sz="2799">
                <a:solidFill>
                  <a:srgbClr val="AAAAAA"/>
                </a:solidFill>
              </a:defRPr>
            </a:lvl5pPr>
            <a:lvl6pPr marL="2743200" lvl="5" indent="-228600" algn="l">
              <a:lnSpc>
                <a:spcPct val="90000"/>
              </a:lnSpc>
              <a:spcBef>
                <a:spcPts val="800"/>
              </a:spcBef>
              <a:spcAft>
                <a:spcPts val="0"/>
              </a:spcAft>
              <a:buSzPts val="2379"/>
              <a:buNone/>
              <a:defRPr sz="2799">
                <a:solidFill>
                  <a:srgbClr val="AAAAAA"/>
                </a:solidFill>
              </a:defRPr>
            </a:lvl6pPr>
            <a:lvl7pPr marL="3200400" lvl="6" indent="-228600" algn="l">
              <a:lnSpc>
                <a:spcPct val="90000"/>
              </a:lnSpc>
              <a:spcBef>
                <a:spcPts val="800"/>
              </a:spcBef>
              <a:spcAft>
                <a:spcPts val="0"/>
              </a:spcAft>
              <a:buSzPts val="2379"/>
              <a:buNone/>
              <a:defRPr sz="2799">
                <a:solidFill>
                  <a:srgbClr val="AAAAAA"/>
                </a:solidFill>
              </a:defRPr>
            </a:lvl7pPr>
            <a:lvl8pPr marL="3657600" lvl="7" indent="-228600" algn="l">
              <a:lnSpc>
                <a:spcPct val="90000"/>
              </a:lnSpc>
              <a:spcBef>
                <a:spcPts val="800"/>
              </a:spcBef>
              <a:spcAft>
                <a:spcPts val="0"/>
              </a:spcAft>
              <a:buSzPts val="2379"/>
              <a:buNone/>
              <a:defRPr sz="2799">
                <a:solidFill>
                  <a:srgbClr val="AAAAAA"/>
                </a:solidFill>
              </a:defRPr>
            </a:lvl8pPr>
            <a:lvl9pPr marL="4114800" lvl="8" indent="-228600" algn="l">
              <a:lnSpc>
                <a:spcPct val="90000"/>
              </a:lnSpc>
              <a:spcBef>
                <a:spcPts val="800"/>
              </a:spcBef>
              <a:spcAft>
                <a:spcPts val="400"/>
              </a:spcAft>
              <a:buSzPts val="2379"/>
              <a:buNone/>
              <a:defRPr sz="2799">
                <a:solidFill>
                  <a:srgbClr val="AAAAAA"/>
                </a:solidFill>
              </a:defRPr>
            </a:lvl9pPr>
          </a:lstStyle>
          <a:p>
            <a:endParaRPr/>
          </a:p>
        </p:txBody>
      </p:sp>
      <p:sp>
        <p:nvSpPr>
          <p:cNvPr id="60" name="Google Shape;60;p110"/>
          <p:cNvSpPr>
            <a:spLocks noGrp="1"/>
          </p:cNvSpPr>
          <p:nvPr>
            <p:ph type="dgm" idx="2"/>
          </p:nvPr>
        </p:nvSpPr>
        <p:spPr>
          <a:xfrm>
            <a:off x="11506480" y="9115298"/>
            <a:ext cx="2097009" cy="69014"/>
          </a:xfrm>
          <a:prstGeom prst="rect">
            <a:avLst/>
          </a:prstGeom>
          <a:solidFill>
            <a:schemeClr val="accent1"/>
          </a:solid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None/>
              <a:defRPr sz="6600" b="0" i="0" u="none" strike="noStrike" cap="none">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
        <p:nvSpPr>
          <p:cNvPr id="61" name="Google Shape;61;p110"/>
          <p:cNvSpPr>
            <a:spLocks noGrp="1"/>
          </p:cNvSpPr>
          <p:nvPr>
            <p:ph type="pic" idx="3"/>
          </p:nvPr>
        </p:nvSpPr>
        <p:spPr>
          <a:xfrm>
            <a:off x="0" y="0"/>
            <a:ext cx="10825163" cy="13716000"/>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Char char="▪"/>
              <a:defRPr sz="6600" b="0" i="0" u="none" strike="noStrike" cap="none">
                <a:solidFill>
                  <a:schemeClr val="dk1"/>
                </a:solidFill>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wo Content">
  <p:cSld name="Two Content">
    <p:spTree>
      <p:nvGrpSpPr>
        <p:cNvPr id="1" name="Shape 62"/>
        <p:cNvGrpSpPr/>
        <p:nvPr/>
      </p:nvGrpSpPr>
      <p:grpSpPr>
        <a:xfrm>
          <a:off x="0" y="0"/>
          <a:ext cx="0" cy="0"/>
          <a:chOff x="0" y="0"/>
          <a:chExt cx="0" cy="0"/>
        </a:xfrm>
      </p:grpSpPr>
      <p:sp>
        <p:nvSpPr>
          <p:cNvPr id="63" name="Google Shape;63;p111"/>
          <p:cNvSpPr txBox="1">
            <a:spLocks noGrp="1"/>
          </p:cNvSpPr>
          <p:nvPr>
            <p:ph type="title"/>
          </p:nvPr>
        </p:nvSpPr>
        <p:spPr>
          <a:xfrm>
            <a:off x="2139138" y="745722"/>
            <a:ext cx="20111561" cy="32186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11"/>
          <p:cNvSpPr txBox="1">
            <a:spLocks noGrp="1"/>
          </p:cNvSpPr>
          <p:nvPr>
            <p:ph type="body" idx="1"/>
          </p:nvPr>
        </p:nvSpPr>
        <p:spPr>
          <a:xfrm>
            <a:off x="2139139" y="4389120"/>
            <a:ext cx="9507284" cy="7955280"/>
          </a:xfrm>
          <a:prstGeom prst="rect">
            <a:avLst/>
          </a:prstGeom>
          <a:noFill/>
          <a:ln>
            <a:noFill/>
          </a:ln>
        </p:spPr>
        <p:txBody>
          <a:bodyPr spcFirstLastPara="1" wrap="square" lIns="91425" tIns="45700" rIns="91425" bIns="45700" anchor="t" anchorCtr="0">
            <a:normAutofit/>
          </a:bodyPr>
          <a:lstStyle>
            <a:lvl1pPr marL="457200" lvl="0" indent="-487680" algn="l">
              <a:lnSpc>
                <a:spcPct val="90000"/>
              </a:lnSpc>
              <a:spcBef>
                <a:spcPts val="2399"/>
              </a:spcBef>
              <a:spcAft>
                <a:spcPts val="0"/>
              </a:spcAft>
              <a:buSzPts val="4080"/>
              <a:buChar char="▪"/>
              <a:defRPr sz="4800"/>
            </a:lvl1pPr>
            <a:lvl2pPr marL="914400" lvl="1" indent="-466090" algn="l">
              <a:lnSpc>
                <a:spcPct val="90000"/>
              </a:lnSpc>
              <a:spcBef>
                <a:spcPts val="800"/>
              </a:spcBef>
              <a:spcAft>
                <a:spcPts val="0"/>
              </a:spcAft>
              <a:buSzPts val="3740"/>
              <a:buChar char="▪"/>
              <a:defRPr sz="4400"/>
            </a:lvl2pPr>
            <a:lvl3pPr marL="1371600" lvl="2" indent="-444500" algn="l">
              <a:lnSpc>
                <a:spcPct val="90000"/>
              </a:lnSpc>
              <a:spcBef>
                <a:spcPts val="800"/>
              </a:spcBef>
              <a:spcAft>
                <a:spcPts val="0"/>
              </a:spcAft>
              <a:buSzPts val="3400"/>
              <a:buChar char="o"/>
              <a:defRPr sz="4000"/>
            </a:lvl3pPr>
            <a:lvl4pPr marL="1828800" lvl="3" indent="-444500" algn="l">
              <a:lnSpc>
                <a:spcPct val="90000"/>
              </a:lnSpc>
              <a:spcBef>
                <a:spcPts val="800"/>
              </a:spcBef>
              <a:spcAft>
                <a:spcPts val="0"/>
              </a:spcAft>
              <a:buSzPts val="3400"/>
              <a:buChar char="•"/>
              <a:defRPr sz="4000"/>
            </a:lvl4pPr>
            <a:lvl5pPr marL="2286000" lvl="4" indent="-444500" algn="l">
              <a:lnSpc>
                <a:spcPct val="90000"/>
              </a:lnSpc>
              <a:spcBef>
                <a:spcPts val="800"/>
              </a:spcBef>
              <a:spcAft>
                <a:spcPts val="0"/>
              </a:spcAft>
              <a:buSzPts val="3400"/>
              <a:buChar char="▪"/>
              <a:defRPr sz="4000"/>
            </a:lvl5pPr>
            <a:lvl6pPr marL="2743200" lvl="5" indent="-422855" algn="l">
              <a:lnSpc>
                <a:spcPct val="90000"/>
              </a:lnSpc>
              <a:spcBef>
                <a:spcPts val="800"/>
              </a:spcBef>
              <a:spcAft>
                <a:spcPts val="0"/>
              </a:spcAft>
              <a:buSzPts val="3059"/>
              <a:buChar char="▪"/>
              <a:defRPr sz="3599"/>
            </a:lvl6pPr>
            <a:lvl7pPr marL="3200400" lvl="6" indent="-422855" algn="l">
              <a:lnSpc>
                <a:spcPct val="90000"/>
              </a:lnSpc>
              <a:spcBef>
                <a:spcPts val="800"/>
              </a:spcBef>
              <a:spcAft>
                <a:spcPts val="0"/>
              </a:spcAft>
              <a:buSzPts val="3059"/>
              <a:buChar char="▪"/>
              <a:defRPr sz="3599"/>
            </a:lvl7pPr>
            <a:lvl8pPr marL="3657600" lvl="7" indent="-422855" algn="l">
              <a:lnSpc>
                <a:spcPct val="90000"/>
              </a:lnSpc>
              <a:spcBef>
                <a:spcPts val="800"/>
              </a:spcBef>
              <a:spcAft>
                <a:spcPts val="0"/>
              </a:spcAft>
              <a:buSzPts val="3059"/>
              <a:buChar char="▪"/>
              <a:defRPr sz="3599"/>
            </a:lvl8pPr>
            <a:lvl9pPr marL="4114800" lvl="8" indent="-422855" algn="l">
              <a:lnSpc>
                <a:spcPct val="90000"/>
              </a:lnSpc>
              <a:spcBef>
                <a:spcPts val="800"/>
              </a:spcBef>
              <a:spcAft>
                <a:spcPts val="400"/>
              </a:spcAft>
              <a:buSzPts val="3059"/>
              <a:buChar char="▪"/>
              <a:defRPr sz="3599"/>
            </a:lvl9pPr>
          </a:lstStyle>
          <a:p>
            <a:endParaRPr/>
          </a:p>
        </p:txBody>
      </p:sp>
      <p:sp>
        <p:nvSpPr>
          <p:cNvPr id="65" name="Google Shape;65;p111"/>
          <p:cNvSpPr txBox="1">
            <a:spLocks noGrp="1"/>
          </p:cNvSpPr>
          <p:nvPr>
            <p:ph type="body" idx="2"/>
          </p:nvPr>
        </p:nvSpPr>
        <p:spPr>
          <a:xfrm>
            <a:off x="12725133" y="4389120"/>
            <a:ext cx="9507284" cy="7955280"/>
          </a:xfrm>
          <a:prstGeom prst="rect">
            <a:avLst/>
          </a:prstGeom>
          <a:noFill/>
          <a:ln>
            <a:noFill/>
          </a:ln>
        </p:spPr>
        <p:txBody>
          <a:bodyPr spcFirstLastPara="1" wrap="square" lIns="91425" tIns="45700" rIns="91425" bIns="45700" anchor="t" anchorCtr="0">
            <a:normAutofit/>
          </a:bodyPr>
          <a:lstStyle>
            <a:lvl1pPr marL="457200" lvl="0" indent="-487680" algn="l">
              <a:lnSpc>
                <a:spcPct val="90000"/>
              </a:lnSpc>
              <a:spcBef>
                <a:spcPts val="2399"/>
              </a:spcBef>
              <a:spcAft>
                <a:spcPts val="0"/>
              </a:spcAft>
              <a:buSzPts val="4080"/>
              <a:buChar char="▪"/>
              <a:defRPr sz="4800"/>
            </a:lvl1pPr>
            <a:lvl2pPr marL="914400" lvl="1" indent="-466090" algn="l">
              <a:lnSpc>
                <a:spcPct val="90000"/>
              </a:lnSpc>
              <a:spcBef>
                <a:spcPts val="800"/>
              </a:spcBef>
              <a:spcAft>
                <a:spcPts val="0"/>
              </a:spcAft>
              <a:buSzPts val="3740"/>
              <a:buChar char="▪"/>
              <a:defRPr sz="4400"/>
            </a:lvl2pPr>
            <a:lvl3pPr marL="1371600" lvl="2" indent="-444500" algn="l">
              <a:lnSpc>
                <a:spcPct val="90000"/>
              </a:lnSpc>
              <a:spcBef>
                <a:spcPts val="800"/>
              </a:spcBef>
              <a:spcAft>
                <a:spcPts val="0"/>
              </a:spcAft>
              <a:buSzPts val="3400"/>
              <a:buChar char="o"/>
              <a:defRPr sz="4000"/>
            </a:lvl3pPr>
            <a:lvl4pPr marL="1828800" lvl="3" indent="-444500" algn="l">
              <a:lnSpc>
                <a:spcPct val="90000"/>
              </a:lnSpc>
              <a:spcBef>
                <a:spcPts val="800"/>
              </a:spcBef>
              <a:spcAft>
                <a:spcPts val="0"/>
              </a:spcAft>
              <a:buSzPts val="3400"/>
              <a:buChar char="•"/>
              <a:defRPr sz="4000"/>
            </a:lvl4pPr>
            <a:lvl5pPr marL="2286000" lvl="4" indent="-444500" algn="l">
              <a:lnSpc>
                <a:spcPct val="90000"/>
              </a:lnSpc>
              <a:spcBef>
                <a:spcPts val="800"/>
              </a:spcBef>
              <a:spcAft>
                <a:spcPts val="0"/>
              </a:spcAft>
              <a:buSzPts val="3400"/>
              <a:buChar char="▪"/>
              <a:defRPr sz="4000"/>
            </a:lvl5pPr>
            <a:lvl6pPr marL="2743200" lvl="5" indent="-422855" algn="l">
              <a:lnSpc>
                <a:spcPct val="90000"/>
              </a:lnSpc>
              <a:spcBef>
                <a:spcPts val="800"/>
              </a:spcBef>
              <a:spcAft>
                <a:spcPts val="0"/>
              </a:spcAft>
              <a:buSzPts val="3059"/>
              <a:buChar char="▪"/>
              <a:defRPr sz="3599"/>
            </a:lvl6pPr>
            <a:lvl7pPr marL="3200400" lvl="6" indent="-422855" algn="l">
              <a:lnSpc>
                <a:spcPct val="90000"/>
              </a:lnSpc>
              <a:spcBef>
                <a:spcPts val="800"/>
              </a:spcBef>
              <a:spcAft>
                <a:spcPts val="0"/>
              </a:spcAft>
              <a:buSzPts val="3059"/>
              <a:buChar char="▪"/>
              <a:defRPr sz="3599"/>
            </a:lvl7pPr>
            <a:lvl8pPr marL="3657600" lvl="7" indent="-422855" algn="l">
              <a:lnSpc>
                <a:spcPct val="90000"/>
              </a:lnSpc>
              <a:spcBef>
                <a:spcPts val="800"/>
              </a:spcBef>
              <a:spcAft>
                <a:spcPts val="0"/>
              </a:spcAft>
              <a:buSzPts val="3059"/>
              <a:buChar char="▪"/>
              <a:defRPr sz="3599"/>
            </a:lvl8pPr>
            <a:lvl9pPr marL="4114800" lvl="8" indent="-422855" algn="l">
              <a:lnSpc>
                <a:spcPct val="90000"/>
              </a:lnSpc>
              <a:spcBef>
                <a:spcPts val="800"/>
              </a:spcBef>
              <a:spcAft>
                <a:spcPts val="400"/>
              </a:spcAft>
              <a:buSzPts val="3059"/>
              <a:buChar char="▪"/>
              <a:defRPr sz="3599"/>
            </a:lvl9pPr>
          </a:lstStyle>
          <a:p>
            <a:endParaRPr/>
          </a:p>
        </p:txBody>
      </p:sp>
      <p:sp>
        <p:nvSpPr>
          <p:cNvPr id="66" name="Google Shape;66;p111"/>
          <p:cNvSpPr txBox="1">
            <a:spLocks noGrp="1"/>
          </p:cNvSpPr>
          <p:nvPr>
            <p:ph type="dt" idx="10"/>
          </p:nvPr>
        </p:nvSpPr>
        <p:spPr>
          <a:xfrm>
            <a:off x="15924700" y="12545569"/>
            <a:ext cx="6545399" cy="7302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11"/>
          <p:cNvSpPr txBox="1">
            <a:spLocks noGrp="1"/>
          </p:cNvSpPr>
          <p:nvPr>
            <p:ph type="ftr" idx="11"/>
          </p:nvPr>
        </p:nvSpPr>
        <p:spPr>
          <a:xfrm>
            <a:off x="2175705" y="12545569"/>
            <a:ext cx="12652000" cy="73025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11"/>
          <p:cNvSpPr>
            <a:spLocks noGrp="1"/>
          </p:cNvSpPr>
          <p:nvPr>
            <p:ph type="dgm" idx="3"/>
          </p:nvPr>
        </p:nvSpPr>
        <p:spPr>
          <a:xfrm>
            <a:off x="2139138" y="4185015"/>
            <a:ext cx="3314520" cy="69014"/>
          </a:xfrm>
          <a:prstGeom prst="rect">
            <a:avLst/>
          </a:prstGeom>
          <a:solidFill>
            <a:schemeClr val="accent1"/>
          </a:solid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None/>
              <a:defRPr sz="6600" b="0" i="0" u="none" strike="noStrike" cap="none">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wo Content Split (Right)">
  <p:cSld name="Two Content Split (Right)">
    <p:spTree>
      <p:nvGrpSpPr>
        <p:cNvPr id="1" name="Shape 69"/>
        <p:cNvGrpSpPr/>
        <p:nvPr/>
      </p:nvGrpSpPr>
      <p:grpSpPr>
        <a:xfrm>
          <a:off x="0" y="0"/>
          <a:ext cx="0" cy="0"/>
          <a:chOff x="0" y="0"/>
          <a:chExt cx="0" cy="0"/>
        </a:xfrm>
      </p:grpSpPr>
      <p:sp>
        <p:nvSpPr>
          <p:cNvPr id="70" name="Google Shape;70;p112"/>
          <p:cNvSpPr txBox="1">
            <a:spLocks noGrp="1"/>
          </p:cNvSpPr>
          <p:nvPr>
            <p:ph type="title"/>
          </p:nvPr>
        </p:nvSpPr>
        <p:spPr>
          <a:xfrm>
            <a:off x="2139138" y="745722"/>
            <a:ext cx="9507285" cy="32186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12"/>
          <p:cNvSpPr txBox="1">
            <a:spLocks noGrp="1"/>
          </p:cNvSpPr>
          <p:nvPr>
            <p:ph type="body" idx="1"/>
          </p:nvPr>
        </p:nvSpPr>
        <p:spPr>
          <a:xfrm>
            <a:off x="2139139" y="4389120"/>
            <a:ext cx="9507284" cy="7955280"/>
          </a:xfrm>
          <a:prstGeom prst="rect">
            <a:avLst/>
          </a:prstGeom>
          <a:noFill/>
          <a:ln>
            <a:noFill/>
          </a:ln>
        </p:spPr>
        <p:txBody>
          <a:bodyPr spcFirstLastPara="1" wrap="square" lIns="91425" tIns="45700" rIns="91425" bIns="45700" anchor="t" anchorCtr="0">
            <a:normAutofit/>
          </a:bodyPr>
          <a:lstStyle>
            <a:lvl1pPr marL="457200" lvl="0" indent="-487680" algn="l">
              <a:lnSpc>
                <a:spcPct val="90000"/>
              </a:lnSpc>
              <a:spcBef>
                <a:spcPts val="2399"/>
              </a:spcBef>
              <a:spcAft>
                <a:spcPts val="0"/>
              </a:spcAft>
              <a:buSzPts val="4080"/>
              <a:buChar char="▪"/>
              <a:defRPr sz="4800"/>
            </a:lvl1pPr>
            <a:lvl2pPr marL="914400" lvl="1" indent="-466090" algn="l">
              <a:lnSpc>
                <a:spcPct val="90000"/>
              </a:lnSpc>
              <a:spcBef>
                <a:spcPts val="800"/>
              </a:spcBef>
              <a:spcAft>
                <a:spcPts val="0"/>
              </a:spcAft>
              <a:buSzPts val="3740"/>
              <a:buChar char="▪"/>
              <a:defRPr sz="4400"/>
            </a:lvl2pPr>
            <a:lvl3pPr marL="1371600" lvl="2" indent="-444500" algn="l">
              <a:lnSpc>
                <a:spcPct val="90000"/>
              </a:lnSpc>
              <a:spcBef>
                <a:spcPts val="800"/>
              </a:spcBef>
              <a:spcAft>
                <a:spcPts val="0"/>
              </a:spcAft>
              <a:buSzPts val="3400"/>
              <a:buChar char="o"/>
              <a:defRPr sz="4000"/>
            </a:lvl3pPr>
            <a:lvl4pPr marL="1828800" lvl="3" indent="-444500" algn="l">
              <a:lnSpc>
                <a:spcPct val="90000"/>
              </a:lnSpc>
              <a:spcBef>
                <a:spcPts val="800"/>
              </a:spcBef>
              <a:spcAft>
                <a:spcPts val="0"/>
              </a:spcAft>
              <a:buSzPts val="3400"/>
              <a:buChar char="•"/>
              <a:defRPr sz="4000"/>
            </a:lvl4pPr>
            <a:lvl5pPr marL="2286000" lvl="4" indent="-444500" algn="l">
              <a:lnSpc>
                <a:spcPct val="90000"/>
              </a:lnSpc>
              <a:spcBef>
                <a:spcPts val="800"/>
              </a:spcBef>
              <a:spcAft>
                <a:spcPts val="0"/>
              </a:spcAft>
              <a:buSzPts val="3400"/>
              <a:buChar char="▪"/>
              <a:defRPr sz="4000"/>
            </a:lvl5pPr>
            <a:lvl6pPr marL="2743200" lvl="5" indent="-422855" algn="l">
              <a:lnSpc>
                <a:spcPct val="90000"/>
              </a:lnSpc>
              <a:spcBef>
                <a:spcPts val="800"/>
              </a:spcBef>
              <a:spcAft>
                <a:spcPts val="0"/>
              </a:spcAft>
              <a:buSzPts val="3059"/>
              <a:buChar char="▪"/>
              <a:defRPr sz="3599"/>
            </a:lvl6pPr>
            <a:lvl7pPr marL="3200400" lvl="6" indent="-422855" algn="l">
              <a:lnSpc>
                <a:spcPct val="90000"/>
              </a:lnSpc>
              <a:spcBef>
                <a:spcPts val="800"/>
              </a:spcBef>
              <a:spcAft>
                <a:spcPts val="0"/>
              </a:spcAft>
              <a:buSzPts val="3059"/>
              <a:buChar char="▪"/>
              <a:defRPr sz="3599"/>
            </a:lvl7pPr>
            <a:lvl8pPr marL="3657600" lvl="7" indent="-422855" algn="l">
              <a:lnSpc>
                <a:spcPct val="90000"/>
              </a:lnSpc>
              <a:spcBef>
                <a:spcPts val="800"/>
              </a:spcBef>
              <a:spcAft>
                <a:spcPts val="0"/>
              </a:spcAft>
              <a:buSzPts val="3059"/>
              <a:buChar char="▪"/>
              <a:defRPr sz="3599"/>
            </a:lvl8pPr>
            <a:lvl9pPr marL="4114800" lvl="8" indent="-422855" algn="l">
              <a:lnSpc>
                <a:spcPct val="90000"/>
              </a:lnSpc>
              <a:spcBef>
                <a:spcPts val="800"/>
              </a:spcBef>
              <a:spcAft>
                <a:spcPts val="400"/>
              </a:spcAft>
              <a:buSzPts val="3059"/>
              <a:buChar char="▪"/>
              <a:defRPr sz="3599"/>
            </a:lvl9pPr>
          </a:lstStyle>
          <a:p>
            <a:endParaRPr/>
          </a:p>
        </p:txBody>
      </p:sp>
      <p:sp>
        <p:nvSpPr>
          <p:cNvPr id="72" name="Google Shape;72;p112"/>
          <p:cNvSpPr txBox="1">
            <a:spLocks noGrp="1"/>
          </p:cNvSpPr>
          <p:nvPr>
            <p:ph type="dt" idx="10"/>
          </p:nvPr>
        </p:nvSpPr>
        <p:spPr>
          <a:xfrm>
            <a:off x="15924700" y="12545569"/>
            <a:ext cx="6545399" cy="730250"/>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12"/>
          <p:cNvSpPr/>
          <p:nvPr/>
        </p:nvSpPr>
        <p:spPr>
          <a:xfrm>
            <a:off x="12515850" y="0"/>
            <a:ext cx="11861800" cy="13716000"/>
          </a:xfrm>
          <a:prstGeom prst="rect">
            <a:avLst/>
          </a:prstGeom>
          <a:solidFill>
            <a:srgbClr val="D8D8D8">
              <a:alpha val="88627"/>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3600">
              <a:solidFill>
                <a:schemeClr val="lt1"/>
              </a:solidFill>
              <a:latin typeface="Source Sans Pro SemiBold"/>
              <a:ea typeface="Source Sans Pro SemiBold"/>
              <a:cs typeface="Source Sans Pro SemiBold"/>
              <a:sym typeface="Source Sans Pro SemiBold"/>
            </a:endParaRPr>
          </a:p>
        </p:txBody>
      </p:sp>
      <p:sp>
        <p:nvSpPr>
          <p:cNvPr id="74" name="Google Shape;74;p112"/>
          <p:cNvSpPr txBox="1">
            <a:spLocks noGrp="1"/>
          </p:cNvSpPr>
          <p:nvPr>
            <p:ph type="body" idx="2"/>
          </p:nvPr>
        </p:nvSpPr>
        <p:spPr>
          <a:xfrm>
            <a:off x="13674280" y="4389120"/>
            <a:ext cx="9507284" cy="7955280"/>
          </a:xfrm>
          <a:prstGeom prst="rect">
            <a:avLst/>
          </a:prstGeom>
          <a:noFill/>
          <a:ln>
            <a:noFill/>
          </a:ln>
        </p:spPr>
        <p:txBody>
          <a:bodyPr spcFirstLastPara="1" wrap="square" lIns="91425" tIns="45700" rIns="91425" bIns="45700" anchor="t" anchorCtr="0">
            <a:normAutofit/>
          </a:bodyPr>
          <a:lstStyle>
            <a:lvl1pPr marL="457200" lvl="0" indent="-487680" algn="l">
              <a:lnSpc>
                <a:spcPct val="90000"/>
              </a:lnSpc>
              <a:spcBef>
                <a:spcPts val="2399"/>
              </a:spcBef>
              <a:spcAft>
                <a:spcPts val="0"/>
              </a:spcAft>
              <a:buSzPts val="4080"/>
              <a:buChar char="▪"/>
              <a:defRPr sz="4800"/>
            </a:lvl1pPr>
            <a:lvl2pPr marL="914400" lvl="1" indent="-466090" algn="l">
              <a:lnSpc>
                <a:spcPct val="90000"/>
              </a:lnSpc>
              <a:spcBef>
                <a:spcPts val="800"/>
              </a:spcBef>
              <a:spcAft>
                <a:spcPts val="0"/>
              </a:spcAft>
              <a:buSzPts val="3740"/>
              <a:buChar char="▪"/>
              <a:defRPr sz="4400"/>
            </a:lvl2pPr>
            <a:lvl3pPr marL="1371600" lvl="2" indent="-444500" algn="l">
              <a:lnSpc>
                <a:spcPct val="90000"/>
              </a:lnSpc>
              <a:spcBef>
                <a:spcPts val="800"/>
              </a:spcBef>
              <a:spcAft>
                <a:spcPts val="0"/>
              </a:spcAft>
              <a:buSzPts val="3400"/>
              <a:buChar char="o"/>
              <a:defRPr sz="4000"/>
            </a:lvl3pPr>
            <a:lvl4pPr marL="1828800" lvl="3" indent="-444500" algn="l">
              <a:lnSpc>
                <a:spcPct val="90000"/>
              </a:lnSpc>
              <a:spcBef>
                <a:spcPts val="800"/>
              </a:spcBef>
              <a:spcAft>
                <a:spcPts val="0"/>
              </a:spcAft>
              <a:buSzPts val="3400"/>
              <a:buChar char="•"/>
              <a:defRPr sz="4000"/>
            </a:lvl4pPr>
            <a:lvl5pPr marL="2286000" lvl="4" indent="-444500" algn="l">
              <a:lnSpc>
                <a:spcPct val="90000"/>
              </a:lnSpc>
              <a:spcBef>
                <a:spcPts val="800"/>
              </a:spcBef>
              <a:spcAft>
                <a:spcPts val="0"/>
              </a:spcAft>
              <a:buSzPts val="3400"/>
              <a:buChar char="▪"/>
              <a:defRPr sz="4000"/>
            </a:lvl5pPr>
            <a:lvl6pPr marL="2743200" lvl="5" indent="-422855" algn="l">
              <a:lnSpc>
                <a:spcPct val="90000"/>
              </a:lnSpc>
              <a:spcBef>
                <a:spcPts val="800"/>
              </a:spcBef>
              <a:spcAft>
                <a:spcPts val="0"/>
              </a:spcAft>
              <a:buSzPts val="3059"/>
              <a:buChar char="▪"/>
              <a:defRPr sz="3599"/>
            </a:lvl6pPr>
            <a:lvl7pPr marL="3200400" lvl="6" indent="-422855" algn="l">
              <a:lnSpc>
                <a:spcPct val="90000"/>
              </a:lnSpc>
              <a:spcBef>
                <a:spcPts val="800"/>
              </a:spcBef>
              <a:spcAft>
                <a:spcPts val="0"/>
              </a:spcAft>
              <a:buSzPts val="3059"/>
              <a:buChar char="▪"/>
              <a:defRPr sz="3599"/>
            </a:lvl7pPr>
            <a:lvl8pPr marL="3657600" lvl="7" indent="-422855" algn="l">
              <a:lnSpc>
                <a:spcPct val="90000"/>
              </a:lnSpc>
              <a:spcBef>
                <a:spcPts val="800"/>
              </a:spcBef>
              <a:spcAft>
                <a:spcPts val="0"/>
              </a:spcAft>
              <a:buSzPts val="3059"/>
              <a:buChar char="▪"/>
              <a:defRPr sz="3599"/>
            </a:lvl8pPr>
            <a:lvl9pPr marL="4114800" lvl="8" indent="-422855" algn="l">
              <a:lnSpc>
                <a:spcPct val="90000"/>
              </a:lnSpc>
              <a:spcBef>
                <a:spcPts val="800"/>
              </a:spcBef>
              <a:spcAft>
                <a:spcPts val="400"/>
              </a:spcAft>
              <a:buSzPts val="3059"/>
              <a:buChar char="▪"/>
              <a:defRPr sz="3599"/>
            </a:lvl9pPr>
          </a:lstStyle>
          <a:p>
            <a:endParaRPr/>
          </a:p>
        </p:txBody>
      </p:sp>
      <p:sp>
        <p:nvSpPr>
          <p:cNvPr id="75" name="Google Shape;75;p112"/>
          <p:cNvSpPr>
            <a:spLocks noGrp="1"/>
          </p:cNvSpPr>
          <p:nvPr>
            <p:ph type="dgm" idx="3"/>
          </p:nvPr>
        </p:nvSpPr>
        <p:spPr>
          <a:xfrm>
            <a:off x="2139138" y="4107751"/>
            <a:ext cx="3314520" cy="69014"/>
          </a:xfrm>
          <a:prstGeom prst="rect">
            <a:avLst/>
          </a:prstGeom>
          <a:solidFill>
            <a:schemeClr val="accent1"/>
          </a:solidFill>
          <a:ln>
            <a:noFill/>
          </a:ln>
        </p:spPr>
        <p:txBody>
          <a:bodyPr spcFirstLastPara="1" wrap="square" lIns="91425" tIns="45700" rIns="91425" bIns="45700" anchor="t" anchorCtr="0">
            <a:normAutofit/>
          </a:bodyPr>
          <a:lstStyle>
            <a:lvl1pPr marR="0" lvl="0" algn="l" rtl="0">
              <a:lnSpc>
                <a:spcPct val="90000"/>
              </a:lnSpc>
              <a:spcBef>
                <a:spcPts val="2399"/>
              </a:spcBef>
              <a:spcAft>
                <a:spcPts val="0"/>
              </a:spcAft>
              <a:buClr>
                <a:srgbClr val="8F0C00"/>
              </a:buClr>
              <a:buSzPts val="5610"/>
              <a:buFont typeface="Noto Sans Symbols"/>
              <a:buNone/>
              <a:defRPr sz="6600" b="0" i="0" u="none" strike="noStrike" cap="none">
                <a:latin typeface="Source Sans Pro"/>
                <a:ea typeface="Source Sans Pro"/>
                <a:cs typeface="Source Sans Pro"/>
                <a:sym typeface="Source Sans Pro"/>
              </a:defRPr>
            </a:lvl1pPr>
            <a:lvl2pPr marR="0" lvl="1"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R="0" lvl="2"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R="0" lvl="3"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R="0" lvl="4"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R="0" lvl="5"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R="0" lvl="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R="0" lvl="7"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R="0" lvl="8"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4.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theme" Target="../theme/theme2.xml"/><Relationship Id="rId5" Type="http://schemas.openxmlformats.org/officeDocument/2006/relationships/slideLayout" Target="../slideLayouts/slideLayout26.xml"/><Relationship Id="rId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5" Type="http://schemas.openxmlformats.org/officeDocument/2006/relationships/slideLayout" Target="../slideLayouts/slideLayout31.xml"/><Relationship Id="rId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94"/>
          <p:cNvSpPr txBox="1">
            <a:spLocks noGrp="1"/>
          </p:cNvSpPr>
          <p:nvPr>
            <p:ph type="title"/>
          </p:nvPr>
        </p:nvSpPr>
        <p:spPr>
          <a:xfrm>
            <a:off x="2139138" y="745722"/>
            <a:ext cx="20111561" cy="321868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10797"/>
              <a:buFont typeface="Crimson Text"/>
              <a:buNone/>
              <a:defRPr sz="10797" b="0" i="0" u="none" strike="noStrike" cap="none">
                <a:solidFill>
                  <a:schemeClr val="accent1"/>
                </a:solidFill>
                <a:latin typeface="Crimson Text"/>
                <a:ea typeface="Crimson Text"/>
                <a:cs typeface="Crimson Text"/>
                <a:sym typeface="Crimson Tex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94"/>
          <p:cNvSpPr txBox="1">
            <a:spLocks noGrp="1"/>
          </p:cNvSpPr>
          <p:nvPr>
            <p:ph type="body" idx="1"/>
          </p:nvPr>
        </p:nvSpPr>
        <p:spPr>
          <a:xfrm>
            <a:off x="2139139" y="4668252"/>
            <a:ext cx="20111561" cy="7676147"/>
          </a:xfrm>
          <a:prstGeom prst="rect">
            <a:avLst/>
          </a:prstGeom>
          <a:noFill/>
          <a:ln>
            <a:noFill/>
          </a:ln>
        </p:spPr>
        <p:txBody>
          <a:bodyPr spcFirstLastPara="1" wrap="square" lIns="91425" tIns="45700" rIns="91425" bIns="45700" anchor="t" anchorCtr="0">
            <a:normAutofit/>
          </a:bodyPr>
          <a:lstStyle>
            <a:lvl1pPr marL="457200" marR="0" lvl="0" indent="-584835" algn="l" rtl="0">
              <a:lnSpc>
                <a:spcPct val="90000"/>
              </a:lnSpc>
              <a:spcBef>
                <a:spcPts val="2399"/>
              </a:spcBef>
              <a:spcAft>
                <a:spcPts val="0"/>
              </a:spcAft>
              <a:buClr>
                <a:srgbClr val="8F0C00"/>
              </a:buClr>
              <a:buSzPts val="5610"/>
              <a:buFont typeface="Noto Sans Symbols"/>
              <a:buChar char="▪"/>
              <a:defRPr sz="6600" b="0" i="0" u="none" strike="noStrike" cap="none">
                <a:solidFill>
                  <a:schemeClr val="dk1"/>
                </a:solidFill>
                <a:latin typeface="Source Sans Pro"/>
                <a:ea typeface="Source Sans Pro"/>
                <a:cs typeface="Source Sans Pro"/>
                <a:sym typeface="Source Sans Pro"/>
              </a:defRPr>
            </a:lvl1pPr>
            <a:lvl2pPr marL="914400" marR="0" lvl="1" indent="-520065"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L="1371600" marR="0" lvl="2" indent="-487680"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L="1828800" marR="0" lvl="3" indent="-487680"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L="2286000" marR="0" lvl="4" indent="-487679"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L="2743200" marR="0" lvl="5" indent="-40126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L="3200400" marR="0" lvl="6" indent="-40126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L="3657600" marR="0" lvl="7" indent="-40126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L="4114800" marR="0" lvl="8" indent="-401266"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
        <p:nvSpPr>
          <p:cNvPr id="12" name="Google Shape;12;p94"/>
          <p:cNvSpPr txBox="1">
            <a:spLocks noGrp="1"/>
          </p:cNvSpPr>
          <p:nvPr>
            <p:ph type="dt" idx="10"/>
          </p:nvPr>
        </p:nvSpPr>
        <p:spPr>
          <a:xfrm>
            <a:off x="15924700" y="12545569"/>
            <a:ext cx="6545399" cy="73025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2199" b="0" i="0" u="none" strike="noStrike" cap="none">
                <a:solidFill>
                  <a:schemeClr val="dk2"/>
                </a:solidFill>
                <a:latin typeface="Source Sans Pro SemiBold"/>
                <a:ea typeface="Source Sans Pro SemiBold"/>
                <a:cs typeface="Source Sans Pro SemiBold"/>
                <a:sym typeface="Source Sans Pro SemiBold"/>
              </a:defRPr>
            </a:lvl1pPr>
            <a:lvl2pPr marR="0" lvl="1"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2pPr>
            <a:lvl3pPr marR="0" lvl="2"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3pPr>
            <a:lvl4pPr marR="0" lvl="3"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4pPr>
            <a:lvl5pPr marR="0" lvl="4"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5pPr>
            <a:lvl6pPr marR="0" lvl="5"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6pPr>
            <a:lvl7pPr marR="0" lvl="6"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7pPr>
            <a:lvl8pPr marR="0" lvl="7"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8pPr>
            <a:lvl9pPr marR="0" lvl="8"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
        <p:nvSpPr>
          <p:cNvPr id="13" name="Google Shape;13;p94"/>
          <p:cNvSpPr txBox="1">
            <a:spLocks noGrp="1"/>
          </p:cNvSpPr>
          <p:nvPr>
            <p:ph type="ftr" idx="11"/>
          </p:nvPr>
        </p:nvSpPr>
        <p:spPr>
          <a:xfrm>
            <a:off x="2175705" y="12545569"/>
            <a:ext cx="12652000" cy="730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199" b="0" i="0" u="none" strike="noStrike" cap="none">
                <a:solidFill>
                  <a:schemeClr val="dk2"/>
                </a:solidFill>
                <a:latin typeface="Source Sans Pro SemiBold"/>
                <a:ea typeface="Source Sans Pro SemiBold"/>
                <a:cs typeface="Source Sans Pro SemiBold"/>
                <a:sym typeface="Source Sans Pro SemiBold"/>
              </a:defRPr>
            </a:lvl1pPr>
            <a:lvl2pPr marR="0" lvl="1"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2pPr>
            <a:lvl3pPr marR="0" lvl="2"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3pPr>
            <a:lvl4pPr marR="0" lvl="3"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4pPr>
            <a:lvl5pPr marR="0" lvl="4"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5pPr>
            <a:lvl6pPr marR="0" lvl="5"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6pPr>
            <a:lvl7pPr marR="0" lvl="6"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7pPr>
            <a:lvl8pPr marR="0" lvl="7"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8pPr>
            <a:lvl9pPr marR="0" lvl="8"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
        <p:nvSpPr>
          <p:cNvPr id="14" name="Google Shape;14;p94"/>
          <p:cNvSpPr txBox="1">
            <a:spLocks noGrp="1"/>
          </p:cNvSpPr>
          <p:nvPr>
            <p:ph type="sldNum" idx="12"/>
          </p:nvPr>
        </p:nvSpPr>
        <p:spPr>
          <a:xfrm>
            <a:off x="22758219" y="11951843"/>
            <a:ext cx="1279827" cy="73025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2400" b="0" i="0" u="none" strike="noStrike" cap="none">
                <a:solidFill>
                  <a:srgbClr val="B1B1B1"/>
                </a:solidFill>
                <a:latin typeface="Source Sans Pro"/>
                <a:ea typeface="Source Sans Pro"/>
                <a:cs typeface="Source Sans Pro"/>
                <a:sym typeface="Source Sans Pro"/>
              </a:defRPr>
            </a:lvl1pPr>
            <a:lvl2pPr marL="0" marR="0" lvl="1" indent="0" algn="ctr" rtl="0">
              <a:spcBef>
                <a:spcPts val="0"/>
              </a:spcBef>
              <a:buNone/>
              <a:defRPr sz="2400" b="0" i="0" u="none" strike="noStrike" cap="none">
                <a:solidFill>
                  <a:srgbClr val="B1B1B1"/>
                </a:solidFill>
                <a:latin typeface="Source Sans Pro"/>
                <a:ea typeface="Source Sans Pro"/>
                <a:cs typeface="Source Sans Pro"/>
                <a:sym typeface="Source Sans Pro"/>
              </a:defRPr>
            </a:lvl2pPr>
            <a:lvl3pPr marL="0" marR="0" lvl="2" indent="0" algn="ctr" rtl="0">
              <a:spcBef>
                <a:spcPts val="0"/>
              </a:spcBef>
              <a:buNone/>
              <a:defRPr sz="2400" b="0" i="0" u="none" strike="noStrike" cap="none">
                <a:solidFill>
                  <a:srgbClr val="B1B1B1"/>
                </a:solidFill>
                <a:latin typeface="Source Sans Pro"/>
                <a:ea typeface="Source Sans Pro"/>
                <a:cs typeface="Source Sans Pro"/>
                <a:sym typeface="Source Sans Pro"/>
              </a:defRPr>
            </a:lvl3pPr>
            <a:lvl4pPr marL="0" marR="0" lvl="3" indent="0" algn="ctr" rtl="0">
              <a:spcBef>
                <a:spcPts val="0"/>
              </a:spcBef>
              <a:buNone/>
              <a:defRPr sz="2400" b="0" i="0" u="none" strike="noStrike" cap="none">
                <a:solidFill>
                  <a:srgbClr val="B1B1B1"/>
                </a:solidFill>
                <a:latin typeface="Source Sans Pro"/>
                <a:ea typeface="Source Sans Pro"/>
                <a:cs typeface="Source Sans Pro"/>
                <a:sym typeface="Source Sans Pro"/>
              </a:defRPr>
            </a:lvl4pPr>
            <a:lvl5pPr marL="0" marR="0" lvl="4" indent="0" algn="ctr" rtl="0">
              <a:spcBef>
                <a:spcPts val="0"/>
              </a:spcBef>
              <a:buNone/>
              <a:defRPr sz="2400" b="0" i="0" u="none" strike="noStrike" cap="none">
                <a:solidFill>
                  <a:srgbClr val="B1B1B1"/>
                </a:solidFill>
                <a:latin typeface="Source Sans Pro"/>
                <a:ea typeface="Source Sans Pro"/>
                <a:cs typeface="Source Sans Pro"/>
                <a:sym typeface="Source Sans Pro"/>
              </a:defRPr>
            </a:lvl5pPr>
            <a:lvl6pPr marL="0" marR="0" lvl="5" indent="0" algn="ctr" rtl="0">
              <a:spcBef>
                <a:spcPts val="0"/>
              </a:spcBef>
              <a:buNone/>
              <a:defRPr sz="2400" b="0" i="0" u="none" strike="noStrike" cap="none">
                <a:solidFill>
                  <a:srgbClr val="B1B1B1"/>
                </a:solidFill>
                <a:latin typeface="Source Sans Pro"/>
                <a:ea typeface="Source Sans Pro"/>
                <a:cs typeface="Source Sans Pro"/>
                <a:sym typeface="Source Sans Pro"/>
              </a:defRPr>
            </a:lvl6pPr>
            <a:lvl7pPr marL="0" marR="0" lvl="6" indent="0" algn="ctr" rtl="0">
              <a:spcBef>
                <a:spcPts val="0"/>
              </a:spcBef>
              <a:buNone/>
              <a:defRPr sz="2400" b="0" i="0" u="none" strike="noStrike" cap="none">
                <a:solidFill>
                  <a:srgbClr val="B1B1B1"/>
                </a:solidFill>
                <a:latin typeface="Source Sans Pro"/>
                <a:ea typeface="Source Sans Pro"/>
                <a:cs typeface="Source Sans Pro"/>
                <a:sym typeface="Source Sans Pro"/>
              </a:defRPr>
            </a:lvl7pPr>
            <a:lvl8pPr marL="0" marR="0" lvl="7" indent="0" algn="ctr" rtl="0">
              <a:spcBef>
                <a:spcPts val="0"/>
              </a:spcBef>
              <a:buNone/>
              <a:defRPr sz="2400" b="0" i="0" u="none" strike="noStrike" cap="none">
                <a:solidFill>
                  <a:srgbClr val="B1B1B1"/>
                </a:solidFill>
                <a:latin typeface="Source Sans Pro"/>
                <a:ea typeface="Source Sans Pro"/>
                <a:cs typeface="Source Sans Pro"/>
                <a:sym typeface="Source Sans Pro"/>
              </a:defRPr>
            </a:lvl8pPr>
            <a:lvl9pPr marL="0" marR="0" lvl="8" indent="0" algn="ctr" rtl="0">
              <a:spcBef>
                <a:spcPts val="0"/>
              </a:spcBef>
              <a:buNone/>
              <a:defRPr sz="2400" b="0" i="0" u="none" strike="noStrike" cap="none">
                <a:solidFill>
                  <a:srgbClr val="B1B1B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15" name="Google Shape;15;p94"/>
          <p:cNvSpPr/>
          <p:nvPr/>
        </p:nvSpPr>
        <p:spPr>
          <a:xfrm>
            <a:off x="7791465" y="12512739"/>
            <a:ext cx="8807512" cy="492370"/>
          </a:xfrm>
          <a:prstGeom prst="rect">
            <a:avLst/>
          </a:prstGeom>
          <a:noFill/>
          <a:ln>
            <a:noFill/>
          </a:ln>
        </p:spPr>
        <p:txBody>
          <a:bodyPr spcFirstLastPara="1" wrap="square" lIns="182800" tIns="91400" rIns="182800" bIns="91400" anchor="t" anchorCtr="0">
            <a:spAutoFit/>
          </a:bodyPr>
          <a:lstStyle/>
          <a:p>
            <a:pPr marL="0" marR="0" lvl="0" indent="0" algn="ctr" rtl="0">
              <a:spcBef>
                <a:spcPts val="0"/>
              </a:spcBef>
              <a:spcAft>
                <a:spcPts val="0"/>
              </a:spcAft>
              <a:buNone/>
            </a:pPr>
            <a:r>
              <a:rPr lang="en-US" sz="2000" b="0" i="0" u="none" strike="noStrike" cap="none">
                <a:solidFill>
                  <a:schemeClr val="dk2"/>
                </a:solidFill>
                <a:latin typeface="Lato Light"/>
                <a:ea typeface="Lato Light"/>
                <a:cs typeface="Lato Light"/>
                <a:sym typeface="Lato Light"/>
              </a:rPr>
              <a:t>. </a:t>
            </a:r>
            <a:endParaRPr sz="2000" b="0" i="0" u="none" strike="noStrike" cap="none">
              <a:solidFill>
                <a:schemeClr val="dk2"/>
              </a:solidFill>
              <a:latin typeface="Lato Light"/>
              <a:ea typeface="Lato Light"/>
              <a:cs typeface="Lato Light"/>
              <a:sym typeface="Lato Light"/>
            </a:endParaRPr>
          </a:p>
        </p:txBody>
      </p:sp>
    </p:spTree>
  </p:cSld>
  <p:clrMap bg1="lt1" tx1="dk1" bg2="dk2" tx2="lt2" accent1="accent1" accent2="accent2" accent3="accent3" accent4="accent4" accent5="accent5" accent6="accent6" hlink="hlink" folHlink="folHlink"/>
  <p:sldLayoutIdLst>
    <p:sldLayoutId id="2147483652" r:id="rId1"/>
    <p:sldLayoutId id="2147483654" r:id="rId2"/>
    <p:sldLayoutId id="2147483656"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71" r:id="rId17"/>
    <p:sldLayoutId id="2147483672" r:id="rId18"/>
    <p:sldLayoutId id="2147483673" r:id="rId19"/>
    <p:sldLayoutId id="2147483674" r:id="rId20"/>
    <p:sldLayoutId id="2147483675"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0"/>
        <p:cNvGrpSpPr/>
        <p:nvPr/>
      </p:nvGrpSpPr>
      <p:grpSpPr>
        <a:xfrm>
          <a:off x="0" y="0"/>
          <a:ext cx="0" cy="0"/>
          <a:chOff x="0" y="0"/>
          <a:chExt cx="0" cy="0"/>
        </a:xfrm>
      </p:grpSpPr>
      <p:sp>
        <p:nvSpPr>
          <p:cNvPr id="231" name="Google Shape;231;p136"/>
          <p:cNvSpPr txBox="1">
            <a:spLocks noGrp="1"/>
          </p:cNvSpPr>
          <p:nvPr>
            <p:ph type="title"/>
          </p:nvPr>
        </p:nvSpPr>
        <p:spPr>
          <a:xfrm>
            <a:off x="2139138" y="745722"/>
            <a:ext cx="20111561" cy="321868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00568B"/>
              </a:buClr>
              <a:buSzPts val="10797"/>
              <a:buFont typeface="Crimson Text"/>
              <a:buNone/>
              <a:defRPr sz="10797" b="0" i="0" u="none" strike="noStrike" cap="none">
                <a:solidFill>
                  <a:srgbClr val="00568B"/>
                </a:solidFill>
                <a:latin typeface="Crimson Text"/>
                <a:ea typeface="Crimson Text"/>
                <a:cs typeface="Crimson Text"/>
                <a:sym typeface="Crimson Tex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2" name="Google Shape;232;p136"/>
          <p:cNvSpPr txBox="1">
            <a:spLocks noGrp="1"/>
          </p:cNvSpPr>
          <p:nvPr>
            <p:ph type="body" idx="1"/>
          </p:nvPr>
        </p:nvSpPr>
        <p:spPr>
          <a:xfrm>
            <a:off x="2139139" y="4668252"/>
            <a:ext cx="20111561" cy="7676147"/>
          </a:xfrm>
          <a:prstGeom prst="rect">
            <a:avLst/>
          </a:prstGeom>
          <a:noFill/>
          <a:ln>
            <a:noFill/>
          </a:ln>
        </p:spPr>
        <p:txBody>
          <a:bodyPr spcFirstLastPara="1" wrap="square" lIns="91425" tIns="45700" rIns="91425" bIns="45700" anchor="t" anchorCtr="0">
            <a:normAutofit/>
          </a:bodyPr>
          <a:lstStyle>
            <a:lvl1pPr marL="457200" marR="0" lvl="0" indent="-584835" algn="l" rtl="0">
              <a:lnSpc>
                <a:spcPct val="90000"/>
              </a:lnSpc>
              <a:spcBef>
                <a:spcPts val="2399"/>
              </a:spcBef>
              <a:spcAft>
                <a:spcPts val="0"/>
              </a:spcAft>
              <a:buClr>
                <a:srgbClr val="8F0C00"/>
              </a:buClr>
              <a:buSzPts val="5610"/>
              <a:buFont typeface="Noto Sans Symbols"/>
              <a:buChar char="▪"/>
              <a:defRPr sz="6600" b="0" i="0" u="none" strike="noStrike" cap="none">
                <a:solidFill>
                  <a:schemeClr val="dk1"/>
                </a:solidFill>
                <a:latin typeface="Source Sans Pro"/>
                <a:ea typeface="Source Sans Pro"/>
                <a:cs typeface="Source Sans Pro"/>
                <a:sym typeface="Source Sans Pro"/>
              </a:defRPr>
            </a:lvl1pPr>
            <a:lvl2pPr marL="914400" marR="0" lvl="1" indent="-520065"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L="1371600" marR="0" lvl="2" indent="-487680"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L="1828800" marR="0" lvl="3" indent="-487680"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L="2286000" marR="0" lvl="4" indent="-487679"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L="2743200" marR="0" lvl="5" indent="-40126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L="3200400" marR="0" lvl="6" indent="-40126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L="3657600" marR="0" lvl="7" indent="-40126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L="4114800" marR="0" lvl="8" indent="-401266"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
        <p:nvSpPr>
          <p:cNvPr id="233" name="Google Shape;233;p136"/>
          <p:cNvSpPr txBox="1">
            <a:spLocks noGrp="1"/>
          </p:cNvSpPr>
          <p:nvPr>
            <p:ph type="dt" idx="10"/>
          </p:nvPr>
        </p:nvSpPr>
        <p:spPr>
          <a:xfrm>
            <a:off x="15924700" y="12545569"/>
            <a:ext cx="6545399" cy="73025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2199">
                <a:solidFill>
                  <a:schemeClr val="dk2"/>
                </a:solidFill>
                <a:latin typeface="Source Sans Pro SemiBold"/>
                <a:ea typeface="Source Sans Pro SemiBold"/>
                <a:cs typeface="Source Sans Pro SemiBold"/>
                <a:sym typeface="Source Sans Pro SemiBold"/>
              </a:defRPr>
            </a:lvl1pPr>
            <a:lvl2pPr marR="0" lvl="1"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2pPr>
            <a:lvl3pPr marR="0" lvl="2"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3pPr>
            <a:lvl4pPr marR="0" lvl="3"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4pPr>
            <a:lvl5pPr marR="0" lvl="4"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5pPr>
            <a:lvl6pPr marR="0" lvl="5"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6pPr>
            <a:lvl7pPr marR="0" lvl="6"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7pPr>
            <a:lvl8pPr marR="0" lvl="7"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8pPr>
            <a:lvl9pPr marR="0" lvl="8"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
        <p:nvSpPr>
          <p:cNvPr id="234" name="Google Shape;234;p136"/>
          <p:cNvSpPr txBox="1">
            <a:spLocks noGrp="1"/>
          </p:cNvSpPr>
          <p:nvPr>
            <p:ph type="ftr" idx="11"/>
          </p:nvPr>
        </p:nvSpPr>
        <p:spPr>
          <a:xfrm>
            <a:off x="2175705" y="12545569"/>
            <a:ext cx="12652000" cy="730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199">
                <a:solidFill>
                  <a:schemeClr val="dk2"/>
                </a:solidFill>
                <a:latin typeface="Source Sans Pro SemiBold"/>
                <a:ea typeface="Source Sans Pro SemiBold"/>
                <a:cs typeface="Source Sans Pro SemiBold"/>
                <a:sym typeface="Source Sans Pro SemiBold"/>
              </a:defRPr>
            </a:lvl1pPr>
            <a:lvl2pPr marR="0" lvl="1"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2pPr>
            <a:lvl3pPr marR="0" lvl="2"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3pPr>
            <a:lvl4pPr marR="0" lvl="3"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4pPr>
            <a:lvl5pPr marR="0" lvl="4"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5pPr>
            <a:lvl6pPr marR="0" lvl="5"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6pPr>
            <a:lvl7pPr marR="0" lvl="6"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7pPr>
            <a:lvl8pPr marR="0" lvl="7"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8pPr>
            <a:lvl9pPr marR="0" lvl="8"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
        <p:nvSpPr>
          <p:cNvPr id="235" name="Google Shape;235;p136"/>
          <p:cNvSpPr txBox="1">
            <a:spLocks noGrp="1"/>
          </p:cNvSpPr>
          <p:nvPr>
            <p:ph type="sldNum" idx="12"/>
          </p:nvPr>
        </p:nvSpPr>
        <p:spPr>
          <a:xfrm>
            <a:off x="22758219" y="11951843"/>
            <a:ext cx="1279827" cy="73025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2400" b="0">
                <a:solidFill>
                  <a:srgbClr val="B1B1B1"/>
                </a:solidFill>
                <a:latin typeface="Source Sans Pro"/>
                <a:ea typeface="Source Sans Pro"/>
                <a:cs typeface="Source Sans Pro"/>
                <a:sym typeface="Source Sans Pro"/>
              </a:defRPr>
            </a:lvl1pPr>
            <a:lvl2pPr marL="0" marR="0" lvl="1" indent="0" algn="ctr" rtl="0">
              <a:spcBef>
                <a:spcPts val="0"/>
              </a:spcBef>
              <a:buNone/>
              <a:defRPr sz="2400" b="0">
                <a:solidFill>
                  <a:srgbClr val="B1B1B1"/>
                </a:solidFill>
                <a:latin typeface="Source Sans Pro"/>
                <a:ea typeface="Source Sans Pro"/>
                <a:cs typeface="Source Sans Pro"/>
                <a:sym typeface="Source Sans Pro"/>
              </a:defRPr>
            </a:lvl2pPr>
            <a:lvl3pPr marL="0" marR="0" lvl="2" indent="0" algn="ctr" rtl="0">
              <a:spcBef>
                <a:spcPts val="0"/>
              </a:spcBef>
              <a:buNone/>
              <a:defRPr sz="2400" b="0">
                <a:solidFill>
                  <a:srgbClr val="B1B1B1"/>
                </a:solidFill>
                <a:latin typeface="Source Sans Pro"/>
                <a:ea typeface="Source Sans Pro"/>
                <a:cs typeface="Source Sans Pro"/>
                <a:sym typeface="Source Sans Pro"/>
              </a:defRPr>
            </a:lvl3pPr>
            <a:lvl4pPr marL="0" marR="0" lvl="3" indent="0" algn="ctr" rtl="0">
              <a:spcBef>
                <a:spcPts val="0"/>
              </a:spcBef>
              <a:buNone/>
              <a:defRPr sz="2400" b="0">
                <a:solidFill>
                  <a:srgbClr val="B1B1B1"/>
                </a:solidFill>
                <a:latin typeface="Source Sans Pro"/>
                <a:ea typeface="Source Sans Pro"/>
                <a:cs typeface="Source Sans Pro"/>
                <a:sym typeface="Source Sans Pro"/>
              </a:defRPr>
            </a:lvl4pPr>
            <a:lvl5pPr marL="0" marR="0" lvl="4" indent="0" algn="ctr" rtl="0">
              <a:spcBef>
                <a:spcPts val="0"/>
              </a:spcBef>
              <a:buNone/>
              <a:defRPr sz="2400" b="0">
                <a:solidFill>
                  <a:srgbClr val="B1B1B1"/>
                </a:solidFill>
                <a:latin typeface="Source Sans Pro"/>
                <a:ea typeface="Source Sans Pro"/>
                <a:cs typeface="Source Sans Pro"/>
                <a:sym typeface="Source Sans Pro"/>
              </a:defRPr>
            </a:lvl5pPr>
            <a:lvl6pPr marL="0" marR="0" lvl="5" indent="0" algn="ctr" rtl="0">
              <a:spcBef>
                <a:spcPts val="0"/>
              </a:spcBef>
              <a:buNone/>
              <a:defRPr sz="2400" b="0">
                <a:solidFill>
                  <a:srgbClr val="B1B1B1"/>
                </a:solidFill>
                <a:latin typeface="Source Sans Pro"/>
                <a:ea typeface="Source Sans Pro"/>
                <a:cs typeface="Source Sans Pro"/>
                <a:sym typeface="Source Sans Pro"/>
              </a:defRPr>
            </a:lvl6pPr>
            <a:lvl7pPr marL="0" marR="0" lvl="6" indent="0" algn="ctr" rtl="0">
              <a:spcBef>
                <a:spcPts val="0"/>
              </a:spcBef>
              <a:buNone/>
              <a:defRPr sz="2400" b="0">
                <a:solidFill>
                  <a:srgbClr val="B1B1B1"/>
                </a:solidFill>
                <a:latin typeface="Source Sans Pro"/>
                <a:ea typeface="Source Sans Pro"/>
                <a:cs typeface="Source Sans Pro"/>
                <a:sym typeface="Source Sans Pro"/>
              </a:defRPr>
            </a:lvl7pPr>
            <a:lvl8pPr marL="0" marR="0" lvl="7" indent="0" algn="ctr" rtl="0">
              <a:spcBef>
                <a:spcPts val="0"/>
              </a:spcBef>
              <a:buNone/>
              <a:defRPr sz="2400" b="0">
                <a:solidFill>
                  <a:srgbClr val="B1B1B1"/>
                </a:solidFill>
                <a:latin typeface="Source Sans Pro"/>
                <a:ea typeface="Source Sans Pro"/>
                <a:cs typeface="Source Sans Pro"/>
                <a:sym typeface="Source Sans Pro"/>
              </a:defRPr>
            </a:lvl8pPr>
            <a:lvl9pPr marL="0" marR="0" lvl="8" indent="0" algn="ctr" rtl="0">
              <a:spcBef>
                <a:spcPts val="0"/>
              </a:spcBef>
              <a:buNone/>
              <a:defRPr sz="2400" b="0">
                <a:solidFill>
                  <a:srgbClr val="B1B1B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236" name="Google Shape;236;p136"/>
          <p:cNvSpPr/>
          <p:nvPr/>
        </p:nvSpPr>
        <p:spPr>
          <a:xfrm>
            <a:off x="7791465" y="12512739"/>
            <a:ext cx="8807512" cy="492370"/>
          </a:xfrm>
          <a:prstGeom prst="rect">
            <a:avLst/>
          </a:prstGeom>
          <a:noFill/>
          <a:ln>
            <a:noFill/>
          </a:ln>
        </p:spPr>
        <p:txBody>
          <a:bodyPr spcFirstLastPara="1" wrap="square" lIns="182800" tIns="91400" rIns="182800" bIns="91400" anchor="t" anchorCtr="0">
            <a:spAutoFit/>
          </a:bodyPr>
          <a:lstStyle/>
          <a:p>
            <a:pPr marL="0" marR="0" lvl="0" indent="0" algn="ctr" rtl="0">
              <a:spcBef>
                <a:spcPts val="0"/>
              </a:spcBef>
              <a:spcAft>
                <a:spcPts val="0"/>
              </a:spcAft>
              <a:buNone/>
            </a:pPr>
            <a:r>
              <a:rPr lang="en-US" sz="2000">
                <a:solidFill>
                  <a:schemeClr val="dk2"/>
                </a:solidFill>
                <a:latin typeface="Lato Light"/>
                <a:ea typeface="Lato Light"/>
                <a:cs typeface="Lato Light"/>
                <a:sym typeface="Lato Light"/>
              </a:rPr>
              <a:t>. </a:t>
            </a:r>
            <a:endParaRPr sz="2000">
              <a:solidFill>
                <a:schemeClr val="dk2"/>
              </a:solidFill>
              <a:latin typeface="Lato Light"/>
              <a:ea typeface="Lato Light"/>
              <a:cs typeface="Lato Light"/>
              <a:sym typeface="Lato Light"/>
            </a:endParaRPr>
          </a:p>
        </p:txBody>
      </p:sp>
    </p:spTree>
  </p:cSld>
  <p:clrMap bg1="lt1" tx1="dk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7"/>
        <p:cNvGrpSpPr/>
        <p:nvPr/>
      </p:nvGrpSpPr>
      <p:grpSpPr>
        <a:xfrm>
          <a:off x="0" y="0"/>
          <a:ext cx="0" cy="0"/>
          <a:chOff x="0" y="0"/>
          <a:chExt cx="0" cy="0"/>
        </a:xfrm>
      </p:grpSpPr>
      <p:sp>
        <p:nvSpPr>
          <p:cNvPr id="268" name="Google Shape;268;p142"/>
          <p:cNvSpPr txBox="1">
            <a:spLocks noGrp="1"/>
          </p:cNvSpPr>
          <p:nvPr>
            <p:ph type="title"/>
          </p:nvPr>
        </p:nvSpPr>
        <p:spPr>
          <a:xfrm>
            <a:off x="2139138" y="745722"/>
            <a:ext cx="20111561" cy="3218688"/>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7F7F7F"/>
              </a:buClr>
              <a:buSzPts val="10797"/>
              <a:buFont typeface="Crimson Text"/>
              <a:buNone/>
              <a:defRPr sz="10797" b="0" i="0" u="none" strike="noStrike" cap="none">
                <a:solidFill>
                  <a:srgbClr val="7F7F7F"/>
                </a:solidFill>
                <a:latin typeface="Crimson Text"/>
                <a:ea typeface="Crimson Text"/>
                <a:cs typeface="Crimson Text"/>
                <a:sym typeface="Crimson Text"/>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69" name="Google Shape;269;p142"/>
          <p:cNvSpPr txBox="1">
            <a:spLocks noGrp="1"/>
          </p:cNvSpPr>
          <p:nvPr>
            <p:ph type="body" idx="1"/>
          </p:nvPr>
        </p:nvSpPr>
        <p:spPr>
          <a:xfrm>
            <a:off x="2139139" y="4668252"/>
            <a:ext cx="20111561" cy="7676147"/>
          </a:xfrm>
          <a:prstGeom prst="rect">
            <a:avLst/>
          </a:prstGeom>
          <a:noFill/>
          <a:ln>
            <a:noFill/>
          </a:ln>
        </p:spPr>
        <p:txBody>
          <a:bodyPr spcFirstLastPara="1" wrap="square" lIns="91425" tIns="45700" rIns="91425" bIns="45700" anchor="t" anchorCtr="0">
            <a:normAutofit/>
          </a:bodyPr>
          <a:lstStyle>
            <a:lvl1pPr marL="457200" marR="0" lvl="0" indent="-584835" algn="l" rtl="0">
              <a:lnSpc>
                <a:spcPct val="90000"/>
              </a:lnSpc>
              <a:spcBef>
                <a:spcPts val="2399"/>
              </a:spcBef>
              <a:spcAft>
                <a:spcPts val="0"/>
              </a:spcAft>
              <a:buClr>
                <a:srgbClr val="8F0C00"/>
              </a:buClr>
              <a:buSzPts val="5610"/>
              <a:buFont typeface="Noto Sans Symbols"/>
              <a:buChar char="▪"/>
              <a:defRPr sz="6600" b="0" i="0" u="none" strike="noStrike" cap="none">
                <a:solidFill>
                  <a:schemeClr val="dk1"/>
                </a:solidFill>
                <a:latin typeface="Source Sans Pro"/>
                <a:ea typeface="Source Sans Pro"/>
                <a:cs typeface="Source Sans Pro"/>
                <a:sym typeface="Source Sans Pro"/>
              </a:defRPr>
            </a:lvl1pPr>
            <a:lvl2pPr marL="914400" marR="0" lvl="1" indent="-520065" algn="l" rtl="0">
              <a:lnSpc>
                <a:spcPct val="90000"/>
              </a:lnSpc>
              <a:spcBef>
                <a:spcPts val="800"/>
              </a:spcBef>
              <a:spcAft>
                <a:spcPts val="0"/>
              </a:spcAft>
              <a:buClr>
                <a:srgbClr val="8F0C00"/>
              </a:buClr>
              <a:buSzPts val="4590"/>
              <a:buFont typeface="Noto Sans Symbols"/>
              <a:buChar char="▪"/>
              <a:defRPr sz="5400" b="0" i="0" u="none" strike="noStrike" cap="none">
                <a:solidFill>
                  <a:schemeClr val="dk1"/>
                </a:solidFill>
                <a:latin typeface="Source Sans Pro"/>
                <a:ea typeface="Source Sans Pro"/>
                <a:cs typeface="Source Sans Pro"/>
                <a:sym typeface="Source Sans Pro"/>
              </a:defRPr>
            </a:lvl2pPr>
            <a:lvl3pPr marL="1371600" marR="0" lvl="2" indent="-487680" algn="l" rtl="0">
              <a:lnSpc>
                <a:spcPct val="90000"/>
              </a:lnSpc>
              <a:spcBef>
                <a:spcPts val="800"/>
              </a:spcBef>
              <a:spcAft>
                <a:spcPts val="0"/>
              </a:spcAft>
              <a:buClr>
                <a:srgbClr val="8F0C00"/>
              </a:buClr>
              <a:buSzPts val="4080"/>
              <a:buFont typeface="Courier New"/>
              <a:buChar char="o"/>
              <a:defRPr sz="4800" b="0" i="0" u="none" strike="noStrike" cap="none">
                <a:solidFill>
                  <a:schemeClr val="dk1"/>
                </a:solidFill>
                <a:latin typeface="Source Sans Pro"/>
                <a:ea typeface="Source Sans Pro"/>
                <a:cs typeface="Source Sans Pro"/>
                <a:sym typeface="Source Sans Pro"/>
              </a:defRPr>
            </a:lvl3pPr>
            <a:lvl4pPr marL="1828800" marR="0" lvl="3" indent="-487680" algn="l" rtl="0">
              <a:lnSpc>
                <a:spcPct val="90000"/>
              </a:lnSpc>
              <a:spcBef>
                <a:spcPts val="800"/>
              </a:spcBef>
              <a:spcAft>
                <a:spcPts val="0"/>
              </a:spcAft>
              <a:buClr>
                <a:srgbClr val="8F0C00"/>
              </a:buClr>
              <a:buSzPts val="4080"/>
              <a:buFont typeface="Arial"/>
              <a:buChar char="•"/>
              <a:defRPr sz="4800" b="0" i="0" u="none" strike="noStrike" cap="none">
                <a:solidFill>
                  <a:schemeClr val="dk1"/>
                </a:solidFill>
                <a:latin typeface="Source Sans Pro"/>
                <a:ea typeface="Source Sans Pro"/>
                <a:cs typeface="Source Sans Pro"/>
                <a:sym typeface="Source Sans Pro"/>
              </a:defRPr>
            </a:lvl4pPr>
            <a:lvl5pPr marL="2286000" marR="0" lvl="4" indent="-487679" algn="l" rtl="0">
              <a:lnSpc>
                <a:spcPct val="90000"/>
              </a:lnSpc>
              <a:spcBef>
                <a:spcPts val="800"/>
              </a:spcBef>
              <a:spcAft>
                <a:spcPts val="0"/>
              </a:spcAft>
              <a:buClr>
                <a:srgbClr val="8F0C00"/>
              </a:buClr>
              <a:buSzPts val="4080"/>
              <a:buFont typeface="Noto Sans Symbols"/>
              <a:buChar char="▪"/>
              <a:defRPr sz="4800" b="0" i="0" u="none" strike="noStrike" cap="none">
                <a:solidFill>
                  <a:schemeClr val="dk1"/>
                </a:solidFill>
                <a:latin typeface="Source Sans Pro"/>
                <a:ea typeface="Source Sans Pro"/>
                <a:cs typeface="Source Sans Pro"/>
                <a:sym typeface="Source Sans Pro"/>
              </a:defRPr>
            </a:lvl5pPr>
            <a:lvl6pPr marL="2743200" marR="0" lvl="5" indent="-40126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6pPr>
            <a:lvl7pPr marL="3200400" marR="0" lvl="6" indent="-40126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7pPr>
            <a:lvl8pPr marL="3657600" marR="0" lvl="7" indent="-401266" algn="l" rtl="0">
              <a:lnSpc>
                <a:spcPct val="90000"/>
              </a:lnSpc>
              <a:spcBef>
                <a:spcPts val="800"/>
              </a:spcBef>
              <a:spcAft>
                <a:spcPts val="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8pPr>
            <a:lvl9pPr marL="4114800" marR="0" lvl="8" indent="-401266" algn="l" rtl="0">
              <a:lnSpc>
                <a:spcPct val="90000"/>
              </a:lnSpc>
              <a:spcBef>
                <a:spcPts val="800"/>
              </a:spcBef>
              <a:spcAft>
                <a:spcPts val="400"/>
              </a:spcAft>
              <a:buClr>
                <a:srgbClr val="8F0C00"/>
              </a:buClr>
              <a:buSzPts val="2719"/>
              <a:buFont typeface="Noto Sans Symbols"/>
              <a:buChar char="▪"/>
              <a:defRPr sz="3199"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
        <p:nvSpPr>
          <p:cNvPr id="270" name="Google Shape;270;p142"/>
          <p:cNvSpPr txBox="1">
            <a:spLocks noGrp="1"/>
          </p:cNvSpPr>
          <p:nvPr>
            <p:ph type="dt" idx="10"/>
          </p:nvPr>
        </p:nvSpPr>
        <p:spPr>
          <a:xfrm>
            <a:off x="15924700" y="12545569"/>
            <a:ext cx="6545399" cy="73025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2199">
                <a:solidFill>
                  <a:schemeClr val="dk2"/>
                </a:solidFill>
                <a:latin typeface="Source Sans Pro SemiBold"/>
                <a:ea typeface="Source Sans Pro SemiBold"/>
                <a:cs typeface="Source Sans Pro SemiBold"/>
                <a:sym typeface="Source Sans Pro SemiBold"/>
              </a:defRPr>
            </a:lvl1pPr>
            <a:lvl2pPr marR="0" lvl="1"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2pPr>
            <a:lvl3pPr marR="0" lvl="2"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3pPr>
            <a:lvl4pPr marR="0" lvl="3"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4pPr>
            <a:lvl5pPr marR="0" lvl="4"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5pPr>
            <a:lvl6pPr marR="0" lvl="5"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6pPr>
            <a:lvl7pPr marR="0" lvl="6"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7pPr>
            <a:lvl8pPr marR="0" lvl="7"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8pPr>
            <a:lvl9pPr marR="0" lvl="8"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
        <p:nvSpPr>
          <p:cNvPr id="271" name="Google Shape;271;p142"/>
          <p:cNvSpPr txBox="1">
            <a:spLocks noGrp="1"/>
          </p:cNvSpPr>
          <p:nvPr>
            <p:ph type="ftr" idx="11"/>
          </p:nvPr>
        </p:nvSpPr>
        <p:spPr>
          <a:xfrm>
            <a:off x="2175705" y="12545569"/>
            <a:ext cx="12652000" cy="73025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2199">
                <a:solidFill>
                  <a:schemeClr val="dk2"/>
                </a:solidFill>
                <a:latin typeface="Source Sans Pro SemiBold"/>
                <a:ea typeface="Source Sans Pro SemiBold"/>
                <a:cs typeface="Source Sans Pro SemiBold"/>
                <a:sym typeface="Source Sans Pro SemiBold"/>
              </a:defRPr>
            </a:lvl1pPr>
            <a:lvl2pPr marR="0" lvl="1"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2pPr>
            <a:lvl3pPr marR="0" lvl="2"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3pPr>
            <a:lvl4pPr marR="0" lvl="3"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4pPr>
            <a:lvl5pPr marR="0" lvl="4"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5pPr>
            <a:lvl6pPr marR="0" lvl="5"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6pPr>
            <a:lvl7pPr marR="0" lvl="6"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7pPr>
            <a:lvl8pPr marR="0" lvl="7"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8pPr>
            <a:lvl9pPr marR="0" lvl="8" algn="l" rtl="0">
              <a:spcBef>
                <a:spcPts val="0"/>
              </a:spcBef>
              <a:spcAft>
                <a:spcPts val="0"/>
              </a:spcAft>
              <a:buSzPts val="1400"/>
              <a:buNone/>
              <a:defRPr sz="3600" b="0" i="0" u="none" strike="noStrike" cap="none">
                <a:solidFill>
                  <a:schemeClr val="dk1"/>
                </a:solidFill>
                <a:latin typeface="Source Sans Pro SemiBold"/>
                <a:ea typeface="Source Sans Pro SemiBold"/>
                <a:cs typeface="Source Sans Pro SemiBold"/>
                <a:sym typeface="Source Sans Pro SemiBold"/>
              </a:defRPr>
            </a:lvl9pPr>
          </a:lstStyle>
          <a:p>
            <a:endParaRPr/>
          </a:p>
        </p:txBody>
      </p:sp>
      <p:sp>
        <p:nvSpPr>
          <p:cNvPr id="272" name="Google Shape;272;p142"/>
          <p:cNvSpPr txBox="1">
            <a:spLocks noGrp="1"/>
          </p:cNvSpPr>
          <p:nvPr>
            <p:ph type="sldNum" idx="12"/>
          </p:nvPr>
        </p:nvSpPr>
        <p:spPr>
          <a:xfrm>
            <a:off x="22758219" y="11951843"/>
            <a:ext cx="1279827" cy="730250"/>
          </a:xfrm>
          <a:prstGeom prst="rect">
            <a:avLst/>
          </a:prstGeom>
          <a:noFill/>
          <a:ln>
            <a:noFill/>
          </a:ln>
        </p:spPr>
        <p:txBody>
          <a:bodyPr spcFirstLastPara="1" wrap="square" lIns="91425" tIns="45700" rIns="91425" bIns="45700" anchor="ctr" anchorCtr="0">
            <a:noAutofit/>
          </a:bodyPr>
          <a:lstStyle>
            <a:lvl1pPr marL="0" marR="0" lvl="0" indent="0" algn="ctr" rtl="0">
              <a:spcBef>
                <a:spcPts val="0"/>
              </a:spcBef>
              <a:buNone/>
              <a:defRPr sz="2400" b="0">
                <a:solidFill>
                  <a:srgbClr val="B1B1B1"/>
                </a:solidFill>
                <a:latin typeface="Source Sans Pro"/>
                <a:ea typeface="Source Sans Pro"/>
                <a:cs typeface="Source Sans Pro"/>
                <a:sym typeface="Source Sans Pro"/>
              </a:defRPr>
            </a:lvl1pPr>
            <a:lvl2pPr marL="0" marR="0" lvl="1" indent="0" algn="ctr" rtl="0">
              <a:spcBef>
                <a:spcPts val="0"/>
              </a:spcBef>
              <a:buNone/>
              <a:defRPr sz="2400" b="0">
                <a:solidFill>
                  <a:srgbClr val="B1B1B1"/>
                </a:solidFill>
                <a:latin typeface="Source Sans Pro"/>
                <a:ea typeface="Source Sans Pro"/>
                <a:cs typeface="Source Sans Pro"/>
                <a:sym typeface="Source Sans Pro"/>
              </a:defRPr>
            </a:lvl2pPr>
            <a:lvl3pPr marL="0" marR="0" lvl="2" indent="0" algn="ctr" rtl="0">
              <a:spcBef>
                <a:spcPts val="0"/>
              </a:spcBef>
              <a:buNone/>
              <a:defRPr sz="2400" b="0">
                <a:solidFill>
                  <a:srgbClr val="B1B1B1"/>
                </a:solidFill>
                <a:latin typeface="Source Sans Pro"/>
                <a:ea typeface="Source Sans Pro"/>
                <a:cs typeface="Source Sans Pro"/>
                <a:sym typeface="Source Sans Pro"/>
              </a:defRPr>
            </a:lvl3pPr>
            <a:lvl4pPr marL="0" marR="0" lvl="3" indent="0" algn="ctr" rtl="0">
              <a:spcBef>
                <a:spcPts val="0"/>
              </a:spcBef>
              <a:buNone/>
              <a:defRPr sz="2400" b="0">
                <a:solidFill>
                  <a:srgbClr val="B1B1B1"/>
                </a:solidFill>
                <a:latin typeface="Source Sans Pro"/>
                <a:ea typeface="Source Sans Pro"/>
                <a:cs typeface="Source Sans Pro"/>
                <a:sym typeface="Source Sans Pro"/>
              </a:defRPr>
            </a:lvl4pPr>
            <a:lvl5pPr marL="0" marR="0" lvl="4" indent="0" algn="ctr" rtl="0">
              <a:spcBef>
                <a:spcPts val="0"/>
              </a:spcBef>
              <a:buNone/>
              <a:defRPr sz="2400" b="0">
                <a:solidFill>
                  <a:srgbClr val="B1B1B1"/>
                </a:solidFill>
                <a:latin typeface="Source Sans Pro"/>
                <a:ea typeface="Source Sans Pro"/>
                <a:cs typeface="Source Sans Pro"/>
                <a:sym typeface="Source Sans Pro"/>
              </a:defRPr>
            </a:lvl5pPr>
            <a:lvl6pPr marL="0" marR="0" lvl="5" indent="0" algn="ctr" rtl="0">
              <a:spcBef>
                <a:spcPts val="0"/>
              </a:spcBef>
              <a:buNone/>
              <a:defRPr sz="2400" b="0">
                <a:solidFill>
                  <a:srgbClr val="B1B1B1"/>
                </a:solidFill>
                <a:latin typeface="Source Sans Pro"/>
                <a:ea typeface="Source Sans Pro"/>
                <a:cs typeface="Source Sans Pro"/>
                <a:sym typeface="Source Sans Pro"/>
              </a:defRPr>
            </a:lvl6pPr>
            <a:lvl7pPr marL="0" marR="0" lvl="6" indent="0" algn="ctr" rtl="0">
              <a:spcBef>
                <a:spcPts val="0"/>
              </a:spcBef>
              <a:buNone/>
              <a:defRPr sz="2400" b="0">
                <a:solidFill>
                  <a:srgbClr val="B1B1B1"/>
                </a:solidFill>
                <a:latin typeface="Source Sans Pro"/>
                <a:ea typeface="Source Sans Pro"/>
                <a:cs typeface="Source Sans Pro"/>
                <a:sym typeface="Source Sans Pro"/>
              </a:defRPr>
            </a:lvl7pPr>
            <a:lvl8pPr marL="0" marR="0" lvl="7" indent="0" algn="ctr" rtl="0">
              <a:spcBef>
                <a:spcPts val="0"/>
              </a:spcBef>
              <a:buNone/>
              <a:defRPr sz="2400" b="0">
                <a:solidFill>
                  <a:srgbClr val="B1B1B1"/>
                </a:solidFill>
                <a:latin typeface="Source Sans Pro"/>
                <a:ea typeface="Source Sans Pro"/>
                <a:cs typeface="Source Sans Pro"/>
                <a:sym typeface="Source Sans Pro"/>
              </a:defRPr>
            </a:lvl8pPr>
            <a:lvl9pPr marL="0" marR="0" lvl="8" indent="0" algn="ctr" rtl="0">
              <a:spcBef>
                <a:spcPts val="0"/>
              </a:spcBef>
              <a:buNone/>
              <a:defRPr sz="2400" b="0">
                <a:solidFill>
                  <a:srgbClr val="B1B1B1"/>
                </a:solidFill>
                <a:latin typeface="Source Sans Pro"/>
                <a:ea typeface="Source Sans Pro"/>
                <a:cs typeface="Source Sans Pro"/>
                <a:sym typeface="Source Sans Pro"/>
              </a:defRPr>
            </a:lvl9pPr>
          </a:lstStyle>
          <a:p>
            <a:pPr marL="0" lvl="0" indent="0" algn="ctr" rtl="0">
              <a:spcBef>
                <a:spcPts val="0"/>
              </a:spcBef>
              <a:spcAft>
                <a:spcPts val="0"/>
              </a:spcAft>
              <a:buNone/>
            </a:pPr>
            <a:fld id="{00000000-1234-1234-1234-123412341234}" type="slidenum">
              <a:rPr lang="en-US"/>
              <a:t>‹#›</a:t>
            </a:fld>
            <a:endParaRPr/>
          </a:p>
        </p:txBody>
      </p:sp>
      <p:sp>
        <p:nvSpPr>
          <p:cNvPr id="273" name="Google Shape;273;p142"/>
          <p:cNvSpPr/>
          <p:nvPr/>
        </p:nvSpPr>
        <p:spPr>
          <a:xfrm>
            <a:off x="7791465" y="12512739"/>
            <a:ext cx="8807512" cy="492370"/>
          </a:xfrm>
          <a:prstGeom prst="rect">
            <a:avLst/>
          </a:prstGeom>
          <a:noFill/>
          <a:ln>
            <a:noFill/>
          </a:ln>
        </p:spPr>
        <p:txBody>
          <a:bodyPr spcFirstLastPara="1" wrap="square" lIns="182800" tIns="91400" rIns="182800" bIns="91400" anchor="t" anchorCtr="0">
            <a:spAutoFit/>
          </a:bodyPr>
          <a:lstStyle/>
          <a:p>
            <a:pPr marL="0" marR="0" lvl="0" indent="0" algn="ctr" rtl="0">
              <a:spcBef>
                <a:spcPts val="0"/>
              </a:spcBef>
              <a:spcAft>
                <a:spcPts val="0"/>
              </a:spcAft>
              <a:buNone/>
            </a:pPr>
            <a:r>
              <a:rPr lang="en-US" sz="2000">
                <a:solidFill>
                  <a:schemeClr val="dk2"/>
                </a:solidFill>
                <a:latin typeface="Lato Light"/>
                <a:ea typeface="Lato Light"/>
                <a:cs typeface="Lato Light"/>
                <a:sym typeface="Lato Light"/>
              </a:rPr>
              <a:t>. </a:t>
            </a:r>
            <a:endParaRPr sz="2000">
              <a:solidFill>
                <a:schemeClr val="dk2"/>
              </a:solidFill>
              <a:latin typeface="Lato Light"/>
              <a:ea typeface="Lato Light"/>
              <a:cs typeface="Lato Light"/>
              <a:sym typeface="Lato Light"/>
            </a:endParaRPr>
          </a:p>
        </p:txBody>
      </p:sp>
    </p:spTree>
  </p:cSld>
  <p:clrMap bg1="lt1" tx1="dk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https://creativecommons.org/licenses/by/4.0/" TargetMode="External"/><Relationship Id="rId4" Type="http://schemas.openxmlformats.org/officeDocument/2006/relationships/hyperlink" Target="https://pacscenter.stanford.edu/the-philanthropy-toolkit/"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pic>
        <p:nvPicPr>
          <p:cNvPr id="600" name="Google Shape;600;p25" descr="Shape&#10;&#10;Description automatically generated"/>
          <p:cNvPicPr preferRelativeResize="0"/>
          <p:nvPr/>
        </p:nvPicPr>
        <p:blipFill rotWithShape="1">
          <a:blip r:embed="rId3">
            <a:alphaModFix/>
          </a:blip>
          <a:srcRect l="15" r="15"/>
          <a:stretch/>
        </p:blipFill>
        <p:spPr>
          <a:xfrm>
            <a:off x="0" y="0"/>
            <a:ext cx="24386240" cy="13714718"/>
          </a:xfrm>
          <a:prstGeom prst="rect">
            <a:avLst/>
          </a:prstGeom>
          <a:noFill/>
          <a:ln>
            <a:noFill/>
          </a:ln>
        </p:spPr>
      </p:pic>
      <p:sp>
        <p:nvSpPr>
          <p:cNvPr id="601" name="Google Shape;601;p25"/>
          <p:cNvSpPr txBox="1">
            <a:spLocks noGrp="1"/>
          </p:cNvSpPr>
          <p:nvPr>
            <p:ph type="title"/>
          </p:nvPr>
        </p:nvSpPr>
        <p:spPr>
          <a:xfrm>
            <a:off x="1675963" y="731848"/>
            <a:ext cx="4906002" cy="72113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99101"/>
              <a:buFont typeface="Crimson Text"/>
              <a:buNone/>
            </a:pPr>
            <a:r>
              <a:rPr lang="en-US"/>
              <a:t> </a:t>
            </a:r>
            <a:endParaRPr/>
          </a:p>
        </p:txBody>
      </p:sp>
      <p:sp>
        <p:nvSpPr>
          <p:cNvPr id="602" name="Google Shape;602;p25"/>
          <p:cNvSpPr txBox="1"/>
          <p:nvPr/>
        </p:nvSpPr>
        <p:spPr>
          <a:xfrm>
            <a:off x="2843914" y="3680595"/>
            <a:ext cx="11864100" cy="898703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9800" b="1" dirty="0">
                <a:solidFill>
                  <a:schemeClr val="lt1"/>
                </a:solidFill>
                <a:latin typeface="Crimson Text"/>
                <a:ea typeface="Crimson Text"/>
                <a:cs typeface="Crimson Text"/>
                <a:sym typeface="Crimson Text"/>
              </a:rPr>
              <a:t>Stanford Center on Philanthropy &amp; Civil Society</a:t>
            </a:r>
          </a:p>
          <a:p>
            <a:pPr marL="0" marR="0" lvl="0" indent="0" algn="l" rtl="0">
              <a:spcBef>
                <a:spcPts val="0"/>
              </a:spcBef>
              <a:spcAft>
                <a:spcPts val="0"/>
              </a:spcAft>
              <a:buNone/>
            </a:pPr>
            <a:endParaRPr lang="en-US" sz="9800" b="1" dirty="0">
              <a:solidFill>
                <a:schemeClr val="lt1"/>
              </a:solidFill>
              <a:latin typeface="Crimson Text"/>
              <a:ea typeface="Crimson Text"/>
              <a:cs typeface="Crimson Text"/>
              <a:sym typeface="Crimson Text"/>
            </a:endParaRPr>
          </a:p>
          <a:p>
            <a:pPr marL="0" marR="0" lvl="0" indent="0" algn="l" rtl="0">
              <a:spcBef>
                <a:spcPts val="0"/>
              </a:spcBef>
              <a:spcAft>
                <a:spcPts val="0"/>
              </a:spcAft>
              <a:buNone/>
            </a:pPr>
            <a:r>
              <a:rPr lang="en-US" sz="5400" b="1" dirty="0">
                <a:solidFill>
                  <a:schemeClr val="lt1"/>
                </a:solidFill>
                <a:latin typeface="Crimson Text"/>
                <a:ea typeface="Crimson Text"/>
                <a:cs typeface="Crimson Text"/>
                <a:sym typeface="Crimson Text"/>
              </a:rPr>
              <a:t>Effective Philanthropy Learning Initiative</a:t>
            </a:r>
          </a:p>
          <a:p>
            <a:pPr marL="0" marR="0" lvl="0" indent="0" algn="l" rtl="0">
              <a:spcBef>
                <a:spcPts val="0"/>
              </a:spcBef>
              <a:spcAft>
                <a:spcPts val="0"/>
              </a:spcAft>
              <a:buNone/>
            </a:pPr>
            <a:endParaRPr lang="en-US" sz="5400" b="1" dirty="0">
              <a:solidFill>
                <a:schemeClr val="lt1"/>
              </a:solidFill>
              <a:latin typeface="Crimson Text"/>
              <a:ea typeface="Crimson Text"/>
              <a:cs typeface="Crimson Text"/>
              <a:sym typeface="Crimson Text"/>
            </a:endParaRPr>
          </a:p>
          <a:p>
            <a:pPr marL="0" marR="0" lvl="0" indent="0" algn="l" rtl="0">
              <a:spcBef>
                <a:spcPts val="0"/>
              </a:spcBef>
              <a:spcAft>
                <a:spcPts val="0"/>
              </a:spcAft>
              <a:buNone/>
            </a:pPr>
            <a:endParaRPr lang="en-US" sz="5400" b="1" dirty="0">
              <a:solidFill>
                <a:schemeClr val="lt1"/>
              </a:solidFill>
              <a:latin typeface="Crimson Text"/>
              <a:ea typeface="Crimson Text"/>
              <a:cs typeface="Crimson Text"/>
              <a:sym typeface="Crimson Text"/>
            </a:endParaRPr>
          </a:p>
          <a:p>
            <a:pPr marL="0" marR="0" lvl="0" indent="0" algn="l" rtl="0">
              <a:spcBef>
                <a:spcPts val="0"/>
              </a:spcBef>
              <a:spcAft>
                <a:spcPts val="0"/>
              </a:spcAft>
              <a:buNone/>
            </a:pPr>
            <a:r>
              <a:rPr lang="en-US" sz="2400" b="1" dirty="0">
                <a:solidFill>
                  <a:schemeClr val="lt1"/>
                </a:solidFill>
                <a:latin typeface="Crimson Text"/>
                <a:ea typeface="Crimson Text"/>
                <a:cs typeface="Crimson Text"/>
                <a:sym typeface="Crimson Text"/>
              </a:rPr>
              <a:t>https://pacscenter.stanford.edu/research/effective-philanthropy-learning-initiative/</a:t>
            </a:r>
            <a:endParaRPr sz="2400" b="1" dirty="0">
              <a:solidFill>
                <a:schemeClr val="lt1"/>
              </a:solidFill>
              <a:latin typeface="Crimson Text"/>
              <a:ea typeface="Crimson Text"/>
              <a:cs typeface="Crimson Text"/>
              <a:sym typeface="Crimson Text"/>
            </a:endParaRPr>
          </a:p>
        </p:txBody>
      </p:sp>
      <p:sp>
        <p:nvSpPr>
          <p:cNvPr id="604" name="Google Shape;604;p25"/>
          <p:cNvSpPr/>
          <p:nvPr/>
        </p:nvSpPr>
        <p:spPr>
          <a:xfrm rot="10800000" flipH="1">
            <a:off x="2843914" y="8490359"/>
            <a:ext cx="4805586" cy="78906"/>
          </a:xfrm>
          <a:prstGeom prst="rect">
            <a:avLst/>
          </a:prstGeom>
          <a:solidFill>
            <a:schemeClr val="lt1"/>
          </a:solidFill>
          <a:ln>
            <a:noFill/>
          </a:ln>
        </p:spPr>
        <p:txBody>
          <a:bodyPr spcFirstLastPara="1" wrap="square" lIns="91325" tIns="45650" rIns="91325" bIns="45650" anchor="ctr" anchorCtr="0">
            <a:noAutofit/>
          </a:bodyPr>
          <a:lstStyle/>
          <a:p>
            <a:pPr marL="0" marR="0" lvl="0" indent="0" algn="ctr" rtl="0">
              <a:spcBef>
                <a:spcPts val="0"/>
              </a:spcBef>
              <a:spcAft>
                <a:spcPts val="0"/>
              </a:spcAft>
              <a:buNone/>
            </a:pPr>
            <a:endParaRPr sz="3600">
              <a:solidFill>
                <a:schemeClr val="accent2"/>
              </a:solidFill>
              <a:latin typeface="Lato Light"/>
              <a:ea typeface="Lato Light"/>
              <a:cs typeface="Lato Light"/>
              <a:sym typeface="Lato Light"/>
            </a:endParaRPr>
          </a:p>
        </p:txBody>
      </p:sp>
      <p:pic>
        <p:nvPicPr>
          <p:cNvPr id="7" name="Google Shape;122;p1" descr="Text&#10;&#10;Description automatically generated">
            <a:extLst>
              <a:ext uri="{FF2B5EF4-FFF2-40B4-BE49-F238E27FC236}">
                <a16:creationId xmlns:a16="http://schemas.microsoft.com/office/drawing/2014/main" id="{625C200B-A961-4103-A20D-291306984F25}"/>
              </a:ext>
            </a:extLst>
          </p:cNvPr>
          <p:cNvPicPr preferRelativeResize="0"/>
          <p:nvPr/>
        </p:nvPicPr>
        <p:blipFill rotWithShape="1">
          <a:blip r:embed="rId4">
            <a:alphaModFix/>
          </a:blip>
          <a:srcRect/>
          <a:stretch/>
        </p:blipFill>
        <p:spPr>
          <a:xfrm>
            <a:off x="16542328" y="9975273"/>
            <a:ext cx="7178098" cy="2944349"/>
          </a:xfrm>
          <a:prstGeom prst="rect">
            <a:avLst/>
          </a:prstGeom>
          <a:noFill/>
          <a:ln>
            <a:noFill/>
          </a:ln>
        </p:spPr>
      </p:pic>
    </p:spTree>
    <p:extLst>
      <p:ext uri="{BB962C8B-B14F-4D97-AF65-F5344CB8AC3E}">
        <p14:creationId xmlns:p14="http://schemas.microsoft.com/office/powerpoint/2010/main" val="4511596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691"/>
        <p:cNvGrpSpPr/>
        <p:nvPr/>
      </p:nvGrpSpPr>
      <p:grpSpPr>
        <a:xfrm>
          <a:off x="0" y="0"/>
          <a:ext cx="0" cy="0"/>
          <a:chOff x="0" y="0"/>
          <a:chExt cx="0" cy="0"/>
        </a:xfrm>
      </p:grpSpPr>
      <p:pic>
        <p:nvPicPr>
          <p:cNvPr id="692" name="Google Shape;692;p34" descr="Shape&#10;&#10;Description automatically generated"/>
          <p:cNvPicPr preferRelativeResize="0"/>
          <p:nvPr/>
        </p:nvPicPr>
        <p:blipFill rotWithShape="1">
          <a:blip r:embed="rId3">
            <a:alphaModFix/>
          </a:blip>
          <a:srcRect l="15" r="15"/>
          <a:stretch/>
        </p:blipFill>
        <p:spPr>
          <a:xfrm>
            <a:off x="21" y="1282"/>
            <a:ext cx="24386240" cy="13714718"/>
          </a:xfrm>
          <a:prstGeom prst="rect">
            <a:avLst/>
          </a:prstGeom>
          <a:noFill/>
          <a:ln>
            <a:noFill/>
          </a:ln>
        </p:spPr>
      </p:pic>
      <p:sp>
        <p:nvSpPr>
          <p:cNvPr id="693" name="Google Shape;693;p34"/>
          <p:cNvSpPr txBox="1">
            <a:spLocks noGrp="1"/>
          </p:cNvSpPr>
          <p:nvPr>
            <p:ph type="body" idx="1"/>
          </p:nvPr>
        </p:nvSpPr>
        <p:spPr>
          <a:xfrm>
            <a:off x="2163336" y="3702043"/>
            <a:ext cx="20595604" cy="9556604"/>
          </a:xfrm>
          <a:prstGeom prst="rect">
            <a:avLst/>
          </a:prstGeom>
          <a:noFill/>
          <a:ln>
            <a:noFill/>
          </a:ln>
        </p:spPr>
        <p:txBody>
          <a:bodyPr spcFirstLastPara="1" wrap="square" lIns="91425" tIns="45700" rIns="91425" bIns="45700" anchor="t" anchorCtr="0">
            <a:normAutofit fontScale="77500" lnSpcReduction="20000"/>
          </a:bodyPr>
          <a:lstStyle/>
          <a:p>
            <a:pPr marL="0" lvl="0" indent="0" algn="ctr" rtl="0">
              <a:lnSpc>
                <a:spcPct val="120000"/>
              </a:lnSpc>
              <a:spcBef>
                <a:spcPts val="0"/>
              </a:spcBef>
              <a:spcAft>
                <a:spcPts val="0"/>
              </a:spcAft>
              <a:buSzPct val="85000"/>
              <a:buNone/>
            </a:pPr>
            <a:r>
              <a:rPr lang="en-US" sz="8800" dirty="0">
                <a:solidFill>
                  <a:srgbClr val="F2F2F2"/>
                </a:solidFill>
              </a:rPr>
              <a:t>The [</a:t>
            </a:r>
            <a:r>
              <a:rPr lang="en-US" sz="8800" i="1" dirty="0">
                <a:solidFill>
                  <a:srgbClr val="F2F2F2"/>
                </a:solidFill>
              </a:rPr>
              <a:t>name of your fund/foundation</a:t>
            </a:r>
            <a:r>
              <a:rPr lang="en-US" sz="8800" dirty="0">
                <a:solidFill>
                  <a:srgbClr val="F2F2F2"/>
                </a:solidFill>
              </a:rPr>
              <a:t>] </a:t>
            </a:r>
            <a:br>
              <a:rPr lang="en-US" sz="8800" dirty="0"/>
            </a:br>
            <a:r>
              <a:rPr lang="en-US" sz="8800" dirty="0">
                <a:solidFill>
                  <a:srgbClr val="F2F2F2"/>
                </a:solidFill>
              </a:rPr>
              <a:t>is [</a:t>
            </a:r>
            <a:r>
              <a:rPr lang="en-US" sz="8800" i="1" dirty="0">
                <a:solidFill>
                  <a:srgbClr val="F2F2F2"/>
                </a:solidFill>
              </a:rPr>
              <a:t>committed to/believes in</a:t>
            </a:r>
            <a:r>
              <a:rPr lang="en-US" sz="8800" dirty="0">
                <a:solidFill>
                  <a:srgbClr val="F2F2F2"/>
                </a:solidFill>
              </a:rPr>
              <a:t>]</a:t>
            </a:r>
            <a:br>
              <a:rPr lang="en-US" sz="8800" dirty="0"/>
            </a:br>
            <a:r>
              <a:rPr lang="en-US" sz="8800" dirty="0">
                <a:solidFill>
                  <a:srgbClr val="0C6693"/>
                </a:solidFill>
              </a:rPr>
              <a:t>[</a:t>
            </a:r>
            <a:r>
              <a:rPr lang="en-US" sz="8800" i="1" dirty="0">
                <a:solidFill>
                  <a:srgbClr val="0C6693"/>
                </a:solidFill>
              </a:rPr>
              <a:t>Value 1</a:t>
            </a:r>
            <a:r>
              <a:rPr lang="en-US" sz="8800" dirty="0">
                <a:solidFill>
                  <a:srgbClr val="0C6693"/>
                </a:solidFill>
              </a:rPr>
              <a:t>]</a:t>
            </a:r>
            <a:r>
              <a:rPr lang="en-US" sz="8800" dirty="0">
                <a:solidFill>
                  <a:srgbClr val="F2F2F2"/>
                </a:solidFill>
              </a:rPr>
              <a:t>, </a:t>
            </a:r>
            <a:r>
              <a:rPr lang="en-US" sz="8800" dirty="0">
                <a:solidFill>
                  <a:srgbClr val="0C6693"/>
                </a:solidFill>
              </a:rPr>
              <a:t>[</a:t>
            </a:r>
            <a:r>
              <a:rPr lang="en-US" sz="8800" i="1" dirty="0">
                <a:solidFill>
                  <a:srgbClr val="0C6693"/>
                </a:solidFill>
              </a:rPr>
              <a:t>Value 2</a:t>
            </a:r>
            <a:r>
              <a:rPr lang="en-US" sz="8800" dirty="0">
                <a:solidFill>
                  <a:srgbClr val="0C6693"/>
                </a:solidFill>
              </a:rPr>
              <a:t>]</a:t>
            </a:r>
            <a:r>
              <a:rPr lang="en-US" sz="8800" dirty="0">
                <a:solidFill>
                  <a:srgbClr val="F2F2F2"/>
                </a:solidFill>
              </a:rPr>
              <a:t>, and</a:t>
            </a:r>
            <a:r>
              <a:rPr lang="en-US" sz="8800" dirty="0">
                <a:solidFill>
                  <a:srgbClr val="C00000"/>
                </a:solidFill>
              </a:rPr>
              <a:t> </a:t>
            </a:r>
            <a:r>
              <a:rPr lang="en-US" sz="8800" dirty="0">
                <a:solidFill>
                  <a:srgbClr val="0C6693"/>
                </a:solidFill>
              </a:rPr>
              <a:t>[</a:t>
            </a:r>
            <a:r>
              <a:rPr lang="en-US" sz="8800" i="1" dirty="0">
                <a:solidFill>
                  <a:srgbClr val="0C6693"/>
                </a:solidFill>
              </a:rPr>
              <a:t>Value 3</a:t>
            </a:r>
            <a:r>
              <a:rPr lang="en-US" sz="8800" dirty="0">
                <a:solidFill>
                  <a:srgbClr val="0C6693"/>
                </a:solidFill>
              </a:rPr>
              <a:t>]</a:t>
            </a:r>
            <a:r>
              <a:rPr lang="en-US" sz="8800" dirty="0">
                <a:solidFill>
                  <a:srgbClr val="F2F2F2"/>
                </a:solidFill>
              </a:rPr>
              <a:t>.</a:t>
            </a:r>
            <a:r>
              <a:rPr lang="en-US" sz="8800" dirty="0">
                <a:solidFill>
                  <a:srgbClr val="7E7E7E"/>
                </a:solidFill>
              </a:rPr>
              <a:t> </a:t>
            </a:r>
            <a:endParaRPr sz="8800" i="1" dirty="0">
              <a:solidFill>
                <a:srgbClr val="7E7E7E"/>
              </a:solidFill>
            </a:endParaRPr>
          </a:p>
          <a:p>
            <a:pPr marL="0" lvl="0" indent="0" algn="ctr" rtl="0">
              <a:lnSpc>
                <a:spcPct val="120000"/>
              </a:lnSpc>
              <a:spcBef>
                <a:spcPts val="1500"/>
              </a:spcBef>
              <a:spcAft>
                <a:spcPts val="0"/>
              </a:spcAft>
              <a:buSzPct val="85000"/>
              <a:buNone/>
            </a:pPr>
            <a:br>
              <a:rPr lang="en-US" sz="8800" dirty="0"/>
            </a:br>
            <a:r>
              <a:rPr lang="en-US" sz="8800" dirty="0">
                <a:solidFill>
                  <a:srgbClr val="F2F2F2"/>
                </a:solidFill>
              </a:rPr>
              <a:t>We aim to [</a:t>
            </a:r>
            <a:r>
              <a:rPr lang="en-US" sz="8800" i="1" dirty="0">
                <a:solidFill>
                  <a:srgbClr val="F2F2F2"/>
                </a:solidFill>
              </a:rPr>
              <a:t>address/support/eradicate</a:t>
            </a:r>
            <a:r>
              <a:rPr lang="en-US" sz="8800" dirty="0">
                <a:solidFill>
                  <a:srgbClr val="F2F2F2"/>
                </a:solidFill>
              </a:rPr>
              <a:t>]</a:t>
            </a:r>
            <a:r>
              <a:rPr lang="en-US" sz="8800" dirty="0">
                <a:solidFill>
                  <a:srgbClr val="7E7E7E"/>
                </a:solidFill>
              </a:rPr>
              <a:t> </a:t>
            </a:r>
            <a:br>
              <a:rPr lang="en-US" sz="8800" dirty="0"/>
            </a:br>
            <a:r>
              <a:rPr lang="en-US" sz="8800" dirty="0">
                <a:solidFill>
                  <a:srgbClr val="0C6693"/>
                </a:solidFill>
              </a:rPr>
              <a:t>[</a:t>
            </a:r>
            <a:r>
              <a:rPr lang="en-US" sz="8800" i="1" dirty="0">
                <a:solidFill>
                  <a:srgbClr val="0C6693"/>
                </a:solidFill>
              </a:rPr>
              <a:t>Issue 1</a:t>
            </a:r>
            <a:r>
              <a:rPr lang="en-US" sz="8800" dirty="0">
                <a:solidFill>
                  <a:srgbClr val="0C6693"/>
                </a:solidFill>
              </a:rPr>
              <a:t>]</a:t>
            </a:r>
            <a:r>
              <a:rPr lang="en-US" sz="8800" dirty="0">
                <a:solidFill>
                  <a:srgbClr val="F2F2F2"/>
                </a:solidFill>
              </a:rPr>
              <a:t>, </a:t>
            </a:r>
            <a:r>
              <a:rPr lang="en-US" sz="8800" dirty="0">
                <a:solidFill>
                  <a:srgbClr val="0C6693"/>
                </a:solidFill>
              </a:rPr>
              <a:t>[</a:t>
            </a:r>
            <a:r>
              <a:rPr lang="en-US" sz="8800" i="1" dirty="0">
                <a:solidFill>
                  <a:srgbClr val="0C6693"/>
                </a:solidFill>
              </a:rPr>
              <a:t>Issue 2</a:t>
            </a:r>
            <a:r>
              <a:rPr lang="en-US" sz="8800" dirty="0">
                <a:solidFill>
                  <a:srgbClr val="0C6693"/>
                </a:solidFill>
              </a:rPr>
              <a:t>]</a:t>
            </a:r>
            <a:r>
              <a:rPr lang="en-US" sz="8800" dirty="0">
                <a:solidFill>
                  <a:srgbClr val="F2F2F2"/>
                </a:solidFill>
              </a:rPr>
              <a:t>, and </a:t>
            </a:r>
            <a:r>
              <a:rPr lang="en-US" sz="8800" dirty="0">
                <a:solidFill>
                  <a:srgbClr val="0C6693"/>
                </a:solidFill>
              </a:rPr>
              <a:t>[</a:t>
            </a:r>
            <a:r>
              <a:rPr lang="en-US" sz="8800" i="1" dirty="0">
                <a:solidFill>
                  <a:srgbClr val="0C6693"/>
                </a:solidFill>
              </a:rPr>
              <a:t>Issue 3</a:t>
            </a:r>
            <a:r>
              <a:rPr lang="en-US" sz="8800" dirty="0">
                <a:solidFill>
                  <a:srgbClr val="0C6693"/>
                </a:solidFill>
              </a:rPr>
              <a:t>]</a:t>
            </a:r>
            <a:r>
              <a:rPr lang="en-US" sz="8800" dirty="0">
                <a:solidFill>
                  <a:srgbClr val="F2F2F2"/>
                </a:solidFill>
              </a:rPr>
              <a:t> </a:t>
            </a:r>
            <a:br>
              <a:rPr lang="en-US" sz="8800" dirty="0"/>
            </a:br>
            <a:r>
              <a:rPr lang="en-US" sz="8800" dirty="0">
                <a:solidFill>
                  <a:srgbClr val="F2F2F2"/>
                </a:solidFill>
              </a:rPr>
              <a:t>for [</a:t>
            </a:r>
            <a:r>
              <a:rPr lang="en-US" sz="8800" i="1" dirty="0">
                <a:solidFill>
                  <a:srgbClr val="F2F2F2"/>
                </a:solidFill>
              </a:rPr>
              <a:t>target population</a:t>
            </a:r>
            <a:r>
              <a:rPr lang="en-US" sz="8800" dirty="0">
                <a:solidFill>
                  <a:srgbClr val="F2F2F2"/>
                </a:solidFill>
              </a:rPr>
              <a:t>]</a:t>
            </a:r>
            <a:endParaRPr dirty="0"/>
          </a:p>
          <a:p>
            <a:pPr marL="0" lvl="0" indent="0" algn="ctr" rtl="0">
              <a:lnSpc>
                <a:spcPct val="90000"/>
              </a:lnSpc>
              <a:spcBef>
                <a:spcPts val="2399"/>
              </a:spcBef>
              <a:spcAft>
                <a:spcPts val="0"/>
              </a:spcAft>
              <a:buSzPct val="85000"/>
              <a:buNone/>
            </a:pPr>
            <a:r>
              <a:rPr lang="en-US" sz="8800" dirty="0">
                <a:solidFill>
                  <a:srgbClr val="F2F2F2"/>
                </a:solidFill>
              </a:rPr>
              <a:t>throughout the [</a:t>
            </a:r>
            <a:r>
              <a:rPr lang="en-US" sz="8800" i="1" dirty="0">
                <a:solidFill>
                  <a:srgbClr val="F2F2F2"/>
                </a:solidFill>
              </a:rPr>
              <a:t>world/country/local geographic area</a:t>
            </a:r>
            <a:r>
              <a:rPr lang="en-US" sz="8800" dirty="0">
                <a:solidFill>
                  <a:srgbClr val="F2F2F2"/>
                </a:solidFill>
              </a:rPr>
              <a:t>].</a:t>
            </a:r>
            <a:endParaRPr dirty="0"/>
          </a:p>
          <a:p>
            <a:pPr marL="0" lvl="0" indent="0" algn="l" rtl="0">
              <a:lnSpc>
                <a:spcPct val="90000"/>
              </a:lnSpc>
              <a:spcBef>
                <a:spcPts val="2399"/>
              </a:spcBef>
              <a:spcAft>
                <a:spcPts val="0"/>
              </a:spcAft>
              <a:buSzPct val="85000"/>
              <a:buNone/>
            </a:pPr>
            <a:endParaRPr sz="4400" dirty="0">
              <a:solidFill>
                <a:srgbClr val="19232E"/>
              </a:solidFill>
            </a:endParaRPr>
          </a:p>
          <a:p>
            <a:pPr marL="0" lvl="0" indent="0" algn="l" rtl="0">
              <a:lnSpc>
                <a:spcPct val="120000"/>
              </a:lnSpc>
              <a:spcBef>
                <a:spcPts val="2399"/>
              </a:spcBef>
              <a:spcAft>
                <a:spcPts val="0"/>
              </a:spcAft>
              <a:buSzPct val="85000"/>
              <a:buNone/>
            </a:pPr>
            <a:endParaRPr sz="3950" dirty="0"/>
          </a:p>
        </p:txBody>
      </p:sp>
      <p:pic>
        <p:nvPicPr>
          <p:cNvPr id="694" name="Google Shape;694;p34" descr="A picture containing drawing&#10;&#10;Description automatically generated"/>
          <p:cNvPicPr preferRelativeResize="0"/>
          <p:nvPr/>
        </p:nvPicPr>
        <p:blipFill rotWithShape="1">
          <a:blip r:embed="rId4">
            <a:alphaModFix/>
          </a:blip>
          <a:srcRect t="20128" r="55210"/>
          <a:stretch/>
        </p:blipFill>
        <p:spPr>
          <a:xfrm>
            <a:off x="16807589" y="1282"/>
            <a:ext cx="7578672" cy="7595627"/>
          </a:xfrm>
          <a:prstGeom prst="rect">
            <a:avLst/>
          </a:prstGeom>
          <a:noFill/>
          <a:ln>
            <a:noFill/>
          </a:ln>
        </p:spPr>
      </p:pic>
      <p:sp>
        <p:nvSpPr>
          <p:cNvPr id="696" name="Google Shape;696;p34"/>
          <p:cNvSpPr txBox="1"/>
          <p:nvPr/>
        </p:nvSpPr>
        <p:spPr>
          <a:xfrm>
            <a:off x="4882477" y="897055"/>
            <a:ext cx="14612700" cy="14469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800" b="1" dirty="0">
                <a:solidFill>
                  <a:schemeClr val="lt1"/>
                </a:solidFill>
                <a:latin typeface="Crimson Text"/>
                <a:ea typeface="Crimson Text"/>
                <a:cs typeface="Crimson Text"/>
                <a:sym typeface="Crimson Text"/>
              </a:rPr>
              <a:t>Your Focus Statement</a:t>
            </a:r>
            <a:endParaRPr dirty="0"/>
          </a:p>
        </p:txBody>
      </p:sp>
      <p:sp>
        <p:nvSpPr>
          <p:cNvPr id="697" name="Google Shape;697;p34"/>
          <p:cNvSpPr/>
          <p:nvPr/>
        </p:nvSpPr>
        <p:spPr>
          <a:xfrm rot="10800000" flipH="1">
            <a:off x="9073632" y="2602113"/>
            <a:ext cx="6230400" cy="78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325" tIns="45650" rIns="91325" bIns="45650" anchor="ctr" anchorCtr="0">
            <a:noAutofit/>
          </a:bodyPr>
          <a:lstStyle/>
          <a:p>
            <a:pPr marL="0" marR="0" lvl="0" indent="0" algn="ctr" rtl="0">
              <a:spcBef>
                <a:spcPts val="0"/>
              </a:spcBef>
              <a:spcAft>
                <a:spcPts val="0"/>
              </a:spcAft>
              <a:buNone/>
            </a:pPr>
            <a:endParaRPr sz="3600">
              <a:solidFill>
                <a:schemeClr val="accent2"/>
              </a:solidFill>
              <a:latin typeface="Lato Light"/>
              <a:ea typeface="Lato Light"/>
              <a:cs typeface="Lato Light"/>
              <a:sym typeface="Lato Light"/>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pic>
        <p:nvPicPr>
          <p:cNvPr id="600" name="Google Shape;600;p25" descr="Shape&#10;&#10;Description automatically generated"/>
          <p:cNvPicPr preferRelativeResize="0"/>
          <p:nvPr/>
        </p:nvPicPr>
        <p:blipFill rotWithShape="1">
          <a:blip r:embed="rId3">
            <a:alphaModFix/>
          </a:blip>
          <a:srcRect l="15" r="15"/>
          <a:stretch/>
        </p:blipFill>
        <p:spPr>
          <a:xfrm>
            <a:off x="0" y="0"/>
            <a:ext cx="24386240" cy="13714718"/>
          </a:xfrm>
          <a:prstGeom prst="rect">
            <a:avLst/>
          </a:prstGeom>
          <a:noFill/>
          <a:ln>
            <a:noFill/>
          </a:ln>
        </p:spPr>
      </p:pic>
      <p:sp>
        <p:nvSpPr>
          <p:cNvPr id="601" name="Google Shape;601;p25"/>
          <p:cNvSpPr txBox="1">
            <a:spLocks noGrp="1"/>
          </p:cNvSpPr>
          <p:nvPr>
            <p:ph type="title"/>
          </p:nvPr>
        </p:nvSpPr>
        <p:spPr>
          <a:xfrm>
            <a:off x="1675963" y="731848"/>
            <a:ext cx="4906002" cy="72113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99101"/>
              <a:buFont typeface="Crimson Text"/>
              <a:buNone/>
            </a:pPr>
            <a:r>
              <a:rPr lang="en-US"/>
              <a:t> </a:t>
            </a:r>
            <a:endParaRPr/>
          </a:p>
        </p:txBody>
      </p:sp>
      <p:sp>
        <p:nvSpPr>
          <p:cNvPr id="602" name="Google Shape;602;p25"/>
          <p:cNvSpPr txBox="1"/>
          <p:nvPr/>
        </p:nvSpPr>
        <p:spPr>
          <a:xfrm>
            <a:off x="2843914" y="3680595"/>
            <a:ext cx="11864100"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0" b="1" dirty="0">
                <a:solidFill>
                  <a:schemeClr val="lt1"/>
                </a:solidFill>
                <a:latin typeface="Crimson Text"/>
                <a:ea typeface="Crimson Text"/>
                <a:cs typeface="Crimson Text"/>
                <a:sym typeface="Crimson Text"/>
              </a:rPr>
              <a:t>Conclusion</a:t>
            </a:r>
            <a:endParaRPr sz="14000" b="1" dirty="0">
              <a:solidFill>
                <a:schemeClr val="lt1"/>
              </a:solidFill>
              <a:latin typeface="Crimson Text"/>
              <a:ea typeface="Crimson Text"/>
              <a:cs typeface="Crimson Text"/>
              <a:sym typeface="Crimson Text"/>
            </a:endParaRPr>
          </a:p>
        </p:txBody>
      </p:sp>
      <p:pic>
        <p:nvPicPr>
          <p:cNvPr id="603" name="Google Shape;603;p25" descr="A picture containing table&#10;&#10;Description automatically generated"/>
          <p:cNvPicPr preferRelativeResize="0"/>
          <p:nvPr/>
        </p:nvPicPr>
        <p:blipFill rotWithShape="1">
          <a:blip r:embed="rId4">
            <a:alphaModFix/>
          </a:blip>
          <a:srcRect/>
          <a:stretch/>
        </p:blipFill>
        <p:spPr>
          <a:xfrm>
            <a:off x="11618756" y="-1133852"/>
            <a:ext cx="11401708" cy="16295431"/>
          </a:xfrm>
          <a:prstGeom prst="rect">
            <a:avLst/>
          </a:prstGeom>
          <a:noFill/>
          <a:ln>
            <a:noFill/>
          </a:ln>
        </p:spPr>
      </p:pic>
      <p:sp>
        <p:nvSpPr>
          <p:cNvPr id="604" name="Google Shape;604;p25"/>
          <p:cNvSpPr/>
          <p:nvPr/>
        </p:nvSpPr>
        <p:spPr>
          <a:xfrm rot="10800000" flipH="1">
            <a:off x="2843914" y="8490359"/>
            <a:ext cx="4805586" cy="78906"/>
          </a:xfrm>
          <a:prstGeom prst="rect">
            <a:avLst/>
          </a:prstGeom>
          <a:solidFill>
            <a:schemeClr val="lt1"/>
          </a:solidFill>
          <a:ln>
            <a:noFill/>
          </a:ln>
        </p:spPr>
        <p:txBody>
          <a:bodyPr spcFirstLastPara="1" wrap="square" lIns="91325" tIns="45650" rIns="91325" bIns="45650" anchor="ctr" anchorCtr="0">
            <a:noAutofit/>
          </a:bodyPr>
          <a:lstStyle/>
          <a:p>
            <a:pPr marL="0" marR="0" lvl="0" indent="0" algn="ctr" rtl="0">
              <a:spcBef>
                <a:spcPts val="0"/>
              </a:spcBef>
              <a:spcAft>
                <a:spcPts val="0"/>
              </a:spcAft>
              <a:buNone/>
            </a:pPr>
            <a:endParaRPr sz="3600">
              <a:solidFill>
                <a:schemeClr val="accent2"/>
              </a:solidFill>
              <a:latin typeface="Lato Light"/>
              <a:ea typeface="Lato Light"/>
              <a:cs typeface="Lato Light"/>
              <a:sym typeface="Lato Light"/>
            </a:endParaRPr>
          </a:p>
        </p:txBody>
      </p:sp>
    </p:spTree>
    <p:extLst>
      <p:ext uri="{BB962C8B-B14F-4D97-AF65-F5344CB8AC3E}">
        <p14:creationId xmlns:p14="http://schemas.microsoft.com/office/powerpoint/2010/main" val="177864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pic>
        <p:nvPicPr>
          <p:cNvPr id="600" name="Google Shape;600;p25" descr="Shape&#10;&#10;Description automatically generated"/>
          <p:cNvPicPr preferRelativeResize="0"/>
          <p:nvPr/>
        </p:nvPicPr>
        <p:blipFill rotWithShape="1">
          <a:blip r:embed="rId3">
            <a:alphaModFix/>
          </a:blip>
          <a:srcRect l="15" r="15"/>
          <a:stretch/>
        </p:blipFill>
        <p:spPr>
          <a:xfrm>
            <a:off x="0" y="0"/>
            <a:ext cx="24386240" cy="13714718"/>
          </a:xfrm>
          <a:prstGeom prst="rect">
            <a:avLst/>
          </a:prstGeom>
          <a:noFill/>
          <a:ln>
            <a:noFill/>
          </a:ln>
        </p:spPr>
      </p:pic>
      <p:sp>
        <p:nvSpPr>
          <p:cNvPr id="601" name="Google Shape;601;p25"/>
          <p:cNvSpPr txBox="1">
            <a:spLocks noGrp="1"/>
          </p:cNvSpPr>
          <p:nvPr>
            <p:ph type="title"/>
          </p:nvPr>
        </p:nvSpPr>
        <p:spPr>
          <a:xfrm>
            <a:off x="1675963" y="731848"/>
            <a:ext cx="4906002" cy="72113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99101"/>
              <a:buFont typeface="Crimson Text"/>
              <a:buNone/>
            </a:pPr>
            <a:r>
              <a:rPr lang="en-US"/>
              <a:t> </a:t>
            </a:r>
            <a:endParaRPr/>
          </a:p>
        </p:txBody>
      </p:sp>
      <p:sp>
        <p:nvSpPr>
          <p:cNvPr id="602" name="Google Shape;602;p25"/>
          <p:cNvSpPr txBox="1"/>
          <p:nvPr/>
        </p:nvSpPr>
        <p:spPr>
          <a:xfrm>
            <a:off x="2843914" y="3680595"/>
            <a:ext cx="11864100" cy="224672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14000" b="1" dirty="0">
              <a:solidFill>
                <a:schemeClr val="lt1"/>
              </a:solidFill>
              <a:latin typeface="Crimson Text"/>
              <a:ea typeface="Crimson Text"/>
              <a:cs typeface="Crimson Text"/>
              <a:sym typeface="Crimson Text"/>
            </a:endParaRPr>
          </a:p>
        </p:txBody>
      </p:sp>
      <p:sp>
        <p:nvSpPr>
          <p:cNvPr id="8" name="Google Shape;387;p3">
            <a:extLst>
              <a:ext uri="{FF2B5EF4-FFF2-40B4-BE49-F238E27FC236}">
                <a16:creationId xmlns:a16="http://schemas.microsoft.com/office/drawing/2014/main" id="{915AF166-2032-4DCC-A8F2-B4AE9CAE553F}"/>
              </a:ext>
            </a:extLst>
          </p:cNvPr>
          <p:cNvSpPr txBox="1"/>
          <p:nvPr/>
        </p:nvSpPr>
        <p:spPr>
          <a:xfrm>
            <a:off x="1447423" y="566976"/>
            <a:ext cx="21482804" cy="11667887"/>
          </a:xfrm>
          <a:prstGeom prst="rect">
            <a:avLst/>
          </a:prstGeom>
          <a:noFill/>
          <a:ln>
            <a:noFill/>
          </a:ln>
        </p:spPr>
        <p:txBody>
          <a:bodyPr spcFirstLastPara="1" wrap="square" lIns="91376" tIns="45688" rIns="91376" bIns="45688" anchor="t" anchorCtr="0">
            <a:noAutofit/>
          </a:bodyPr>
          <a:lstStyle/>
          <a:p>
            <a:endParaRPr sz="5599" dirty="0">
              <a:solidFill>
                <a:srgbClr val="1A263A"/>
              </a:solidFill>
              <a:latin typeface="Source Sans Pro"/>
              <a:ea typeface="Source Sans Pro"/>
              <a:cs typeface="Source Sans Pro"/>
              <a:sym typeface="Source Sans Pro"/>
            </a:endParaRPr>
          </a:p>
          <a:p>
            <a:r>
              <a:rPr lang="en-US" sz="7998" dirty="0">
                <a:solidFill>
                  <a:srgbClr val="1A263A"/>
                </a:solidFill>
                <a:latin typeface="Source Sans Pro"/>
                <a:ea typeface="Source Sans Pro"/>
                <a:cs typeface="Source Sans Pro"/>
                <a:sym typeface="Source Sans Pro"/>
              </a:rPr>
              <a:t>This work is derived from “</a:t>
            </a:r>
            <a:r>
              <a:rPr lang="en-US" sz="7998" u="sng" dirty="0">
                <a:solidFill>
                  <a:srgbClr val="B1040E"/>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The Stanford PACS Philanthropy Toolkit</a:t>
            </a:r>
            <a:r>
              <a:rPr lang="en-US" sz="7998" dirty="0">
                <a:solidFill>
                  <a:srgbClr val="1A263A"/>
                </a:solidFill>
                <a:latin typeface="Source Sans Pro"/>
                <a:ea typeface="Source Sans Pro"/>
                <a:cs typeface="Source Sans Pro"/>
                <a:sym typeface="Source Sans Pro"/>
              </a:rPr>
              <a:t>” by Stanford Center on Philanthropy and Civil Society, copyright 2021 Board of Trustees of The Leland Stanford Junior University, used under </a:t>
            </a:r>
            <a:r>
              <a:rPr lang="en-US" sz="7998" u="sng" dirty="0">
                <a:solidFill>
                  <a:srgbClr val="B1040E"/>
                </a:solidFill>
                <a:latin typeface="Source Sans Pro"/>
                <a:ea typeface="Source Sans Pro"/>
                <a:cs typeface="Source Sans Pro"/>
                <a:sym typeface="Source Sans Pro"/>
                <a:hlinkClick r:id="rId5">
                  <a:extLst>
                    <a:ext uri="{A12FA001-AC4F-418D-AE19-62706E023703}">
                      <ahyp:hlinkClr xmlns:ahyp="http://schemas.microsoft.com/office/drawing/2018/hyperlinkcolor" val="tx"/>
                    </a:ext>
                  </a:extLst>
                </a:hlinkClick>
              </a:rPr>
              <a:t>Creative Commons Attribution 4.0 license</a:t>
            </a:r>
            <a:r>
              <a:rPr lang="en-US" sz="7998" dirty="0">
                <a:solidFill>
                  <a:srgbClr val="1A263A"/>
                </a:solidFill>
                <a:latin typeface="Source Sans Pro"/>
                <a:ea typeface="Source Sans Pro"/>
                <a:cs typeface="Source Sans Pro"/>
                <a:sym typeface="Source Sans Pro"/>
              </a:rPr>
              <a:t>.</a:t>
            </a:r>
            <a:br>
              <a:rPr lang="en-US" sz="6398" dirty="0">
                <a:solidFill>
                  <a:srgbClr val="1A263A"/>
                </a:solidFill>
                <a:latin typeface="Source Sans Pro"/>
                <a:ea typeface="Source Sans Pro"/>
                <a:cs typeface="Source Sans Pro"/>
                <a:sym typeface="Source Sans Pro"/>
              </a:rPr>
            </a:br>
            <a:br>
              <a:rPr lang="en-US" sz="6398" dirty="0">
                <a:solidFill>
                  <a:srgbClr val="1A263A"/>
                </a:solidFill>
                <a:latin typeface="Source Sans Pro"/>
                <a:ea typeface="Source Sans Pro"/>
                <a:cs typeface="Source Sans Pro"/>
                <a:sym typeface="Source Sans Pro"/>
              </a:rPr>
            </a:br>
            <a:r>
              <a:rPr lang="en-US" sz="6398" dirty="0">
                <a:solidFill>
                  <a:srgbClr val="1A263A"/>
                </a:solidFill>
                <a:latin typeface="Source Sans Pro"/>
                <a:ea typeface="Source Sans Pro"/>
                <a:cs typeface="Source Sans Pro"/>
                <a:sym typeface="Source Sans Pro"/>
              </a:rPr>
              <a:t>The complete Toolkit can be found online for free, or you can purchase print copies here:</a:t>
            </a:r>
            <a:br>
              <a:rPr lang="en-US" sz="6398" dirty="0">
                <a:solidFill>
                  <a:srgbClr val="1A263A"/>
                </a:solidFill>
                <a:latin typeface="Source Sans Pro"/>
                <a:ea typeface="Source Sans Pro"/>
                <a:cs typeface="Source Sans Pro"/>
                <a:sym typeface="Source Sans Pro"/>
              </a:rPr>
            </a:br>
            <a:r>
              <a:rPr lang="en-US" sz="6398" u="sng" dirty="0">
                <a:solidFill>
                  <a:srgbClr val="1A263A"/>
                </a:solidFill>
                <a:latin typeface="Source Sans Pro"/>
                <a:ea typeface="Source Sans Pro"/>
                <a:cs typeface="Source Sans Pro"/>
                <a:sym typeface="Source Sans Pro"/>
                <a:hlinkClick r:id="rId4">
                  <a:extLst>
                    <a:ext uri="{A12FA001-AC4F-418D-AE19-62706E023703}">
                      <ahyp:hlinkClr xmlns:ahyp="http://schemas.microsoft.com/office/drawing/2018/hyperlinkcolor" val="tx"/>
                    </a:ext>
                  </a:extLst>
                </a:hlinkClick>
              </a:rPr>
              <a:t>https://pacscenter.stanford.edu/the-philanthropy-toolkit/</a:t>
            </a:r>
            <a:r>
              <a:rPr lang="en-US" sz="6398" dirty="0">
                <a:solidFill>
                  <a:srgbClr val="1A263A"/>
                </a:solidFill>
                <a:latin typeface="Source Sans Pro"/>
                <a:ea typeface="Source Sans Pro"/>
                <a:cs typeface="Source Sans Pro"/>
                <a:sym typeface="Source Sans Pro"/>
              </a:rPr>
              <a:t> </a:t>
            </a:r>
            <a:br>
              <a:rPr lang="en-US" sz="6398" b="1" dirty="0">
                <a:solidFill>
                  <a:srgbClr val="2F5496"/>
                </a:solidFill>
                <a:latin typeface="Source Sans Pro"/>
                <a:ea typeface="Source Sans Pro"/>
                <a:cs typeface="Source Sans Pro"/>
                <a:sym typeface="Source Sans Pro"/>
              </a:rPr>
            </a:br>
            <a:endParaRPr sz="6398" b="1" dirty="0">
              <a:solidFill>
                <a:srgbClr val="2F5496"/>
              </a:solidFill>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9"/>
        <p:cNvGrpSpPr/>
        <p:nvPr/>
      </p:nvGrpSpPr>
      <p:grpSpPr>
        <a:xfrm>
          <a:off x="0" y="0"/>
          <a:ext cx="0" cy="0"/>
          <a:chOff x="0" y="0"/>
          <a:chExt cx="0" cy="0"/>
        </a:xfrm>
      </p:grpSpPr>
      <p:pic>
        <p:nvPicPr>
          <p:cNvPr id="600" name="Google Shape;600;p25" descr="Shape&#10;&#10;Description automatically generated"/>
          <p:cNvPicPr preferRelativeResize="0"/>
          <p:nvPr/>
        </p:nvPicPr>
        <p:blipFill rotWithShape="1">
          <a:blip r:embed="rId3">
            <a:alphaModFix/>
          </a:blip>
          <a:srcRect l="15" r="15"/>
          <a:stretch/>
        </p:blipFill>
        <p:spPr>
          <a:xfrm>
            <a:off x="0" y="0"/>
            <a:ext cx="24386240" cy="13714718"/>
          </a:xfrm>
          <a:prstGeom prst="rect">
            <a:avLst/>
          </a:prstGeom>
          <a:noFill/>
          <a:ln>
            <a:noFill/>
          </a:ln>
        </p:spPr>
      </p:pic>
      <p:sp>
        <p:nvSpPr>
          <p:cNvPr id="601" name="Google Shape;601;p25"/>
          <p:cNvSpPr txBox="1">
            <a:spLocks noGrp="1"/>
          </p:cNvSpPr>
          <p:nvPr>
            <p:ph type="title"/>
          </p:nvPr>
        </p:nvSpPr>
        <p:spPr>
          <a:xfrm>
            <a:off x="1675963" y="731848"/>
            <a:ext cx="4906002" cy="721132"/>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90000"/>
              </a:lnSpc>
              <a:spcBef>
                <a:spcPts val="0"/>
              </a:spcBef>
              <a:spcAft>
                <a:spcPts val="0"/>
              </a:spcAft>
              <a:buClr>
                <a:schemeClr val="accent1"/>
              </a:buClr>
              <a:buSzPct val="99101"/>
              <a:buFont typeface="Crimson Text"/>
              <a:buNone/>
            </a:pPr>
            <a:r>
              <a:rPr lang="en-US"/>
              <a:t> </a:t>
            </a:r>
            <a:endParaRPr/>
          </a:p>
        </p:txBody>
      </p:sp>
      <p:sp>
        <p:nvSpPr>
          <p:cNvPr id="602" name="Google Shape;602;p25"/>
          <p:cNvSpPr txBox="1"/>
          <p:nvPr/>
        </p:nvSpPr>
        <p:spPr>
          <a:xfrm>
            <a:off x="2843914" y="3680595"/>
            <a:ext cx="11864100" cy="440116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4000" b="1" dirty="0">
                <a:solidFill>
                  <a:schemeClr val="lt1"/>
                </a:solidFill>
                <a:latin typeface="Crimson Text"/>
                <a:ea typeface="Crimson Text"/>
                <a:cs typeface="Crimson Text"/>
                <a:sym typeface="Crimson Text"/>
              </a:rPr>
              <a:t>Finding </a:t>
            </a:r>
            <a:endParaRPr sz="14000" b="1" dirty="0">
              <a:solidFill>
                <a:schemeClr val="lt1"/>
              </a:solidFill>
              <a:latin typeface="Crimson Text"/>
              <a:ea typeface="Crimson Text"/>
              <a:cs typeface="Crimson Text"/>
              <a:sym typeface="Crimson Text"/>
            </a:endParaRPr>
          </a:p>
          <a:p>
            <a:pPr marL="0" marR="0" lvl="0" indent="0" algn="l" rtl="0">
              <a:spcBef>
                <a:spcPts val="0"/>
              </a:spcBef>
              <a:spcAft>
                <a:spcPts val="0"/>
              </a:spcAft>
              <a:buNone/>
            </a:pPr>
            <a:r>
              <a:rPr lang="en-US" sz="14000" b="1" dirty="0">
                <a:solidFill>
                  <a:schemeClr val="lt1"/>
                </a:solidFill>
                <a:latin typeface="Crimson Text"/>
                <a:ea typeface="Crimson Text"/>
                <a:cs typeface="Crimson Text"/>
                <a:sym typeface="Crimson Text"/>
              </a:rPr>
              <a:t>Your Focus</a:t>
            </a:r>
            <a:endParaRPr sz="14000" b="1" dirty="0">
              <a:solidFill>
                <a:schemeClr val="lt1"/>
              </a:solidFill>
              <a:latin typeface="Crimson Text"/>
              <a:ea typeface="Crimson Text"/>
              <a:cs typeface="Crimson Text"/>
              <a:sym typeface="Crimson Text"/>
            </a:endParaRPr>
          </a:p>
        </p:txBody>
      </p:sp>
      <p:pic>
        <p:nvPicPr>
          <p:cNvPr id="603" name="Google Shape;603;p25" descr="A picture containing table&#10;&#10;Description automatically generated"/>
          <p:cNvPicPr preferRelativeResize="0"/>
          <p:nvPr/>
        </p:nvPicPr>
        <p:blipFill rotWithShape="1">
          <a:blip r:embed="rId4">
            <a:alphaModFix/>
          </a:blip>
          <a:srcRect/>
          <a:stretch/>
        </p:blipFill>
        <p:spPr>
          <a:xfrm>
            <a:off x="11618756" y="-1133852"/>
            <a:ext cx="11401708" cy="16295431"/>
          </a:xfrm>
          <a:prstGeom prst="rect">
            <a:avLst/>
          </a:prstGeom>
          <a:noFill/>
          <a:ln>
            <a:noFill/>
          </a:ln>
        </p:spPr>
      </p:pic>
      <p:sp>
        <p:nvSpPr>
          <p:cNvPr id="604" name="Google Shape;604;p25"/>
          <p:cNvSpPr/>
          <p:nvPr/>
        </p:nvSpPr>
        <p:spPr>
          <a:xfrm rot="10800000" flipH="1">
            <a:off x="2843914" y="8490359"/>
            <a:ext cx="4805586" cy="78906"/>
          </a:xfrm>
          <a:prstGeom prst="rect">
            <a:avLst/>
          </a:prstGeom>
          <a:solidFill>
            <a:schemeClr val="lt1"/>
          </a:solidFill>
          <a:ln>
            <a:noFill/>
          </a:ln>
        </p:spPr>
        <p:txBody>
          <a:bodyPr spcFirstLastPara="1" wrap="square" lIns="91325" tIns="45650" rIns="91325" bIns="45650" anchor="ctr" anchorCtr="0">
            <a:noAutofit/>
          </a:bodyPr>
          <a:lstStyle/>
          <a:p>
            <a:pPr marL="0" marR="0" lvl="0" indent="0" algn="ctr" rtl="0">
              <a:spcBef>
                <a:spcPts val="0"/>
              </a:spcBef>
              <a:spcAft>
                <a:spcPts val="0"/>
              </a:spcAft>
              <a:buNone/>
            </a:pPr>
            <a:endParaRPr sz="3600">
              <a:solidFill>
                <a:schemeClr val="accent2"/>
              </a:solidFill>
              <a:latin typeface="Lato Light"/>
              <a:ea typeface="Lato Light"/>
              <a:cs typeface="Lato Light"/>
              <a:sym typeface="Lato Light"/>
            </a:endParaRPr>
          </a:p>
        </p:txBody>
      </p:sp>
    </p:spTree>
    <p:extLst>
      <p:ext uri="{BB962C8B-B14F-4D97-AF65-F5344CB8AC3E}">
        <p14:creationId xmlns:p14="http://schemas.microsoft.com/office/powerpoint/2010/main" val="32270031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30"/>
        <p:cNvGrpSpPr/>
        <p:nvPr/>
      </p:nvGrpSpPr>
      <p:grpSpPr>
        <a:xfrm>
          <a:off x="0" y="0"/>
          <a:ext cx="0" cy="0"/>
          <a:chOff x="0" y="0"/>
          <a:chExt cx="0" cy="0"/>
        </a:xfrm>
      </p:grpSpPr>
      <p:pic>
        <p:nvPicPr>
          <p:cNvPr id="631" name="Google Shape;631;p28" descr="Shape&#10;&#10;Description automatically generated"/>
          <p:cNvPicPr preferRelativeResize="0"/>
          <p:nvPr/>
        </p:nvPicPr>
        <p:blipFill rotWithShape="1">
          <a:blip r:embed="rId3">
            <a:alphaModFix/>
          </a:blip>
          <a:srcRect l="15" r="15"/>
          <a:stretch/>
        </p:blipFill>
        <p:spPr>
          <a:xfrm>
            <a:off x="20" y="1282"/>
            <a:ext cx="24386240" cy="13714718"/>
          </a:xfrm>
          <a:prstGeom prst="rect">
            <a:avLst/>
          </a:prstGeom>
          <a:noFill/>
          <a:ln>
            <a:noFill/>
          </a:ln>
        </p:spPr>
      </p:pic>
      <p:sp>
        <p:nvSpPr>
          <p:cNvPr id="632" name="Google Shape;632;p28"/>
          <p:cNvSpPr txBox="1"/>
          <p:nvPr/>
        </p:nvSpPr>
        <p:spPr>
          <a:xfrm>
            <a:off x="11929410" y="3650261"/>
            <a:ext cx="10308600" cy="2555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8800" b="1">
                <a:solidFill>
                  <a:schemeClr val="lt1"/>
                </a:solidFill>
                <a:latin typeface="Crimson Text"/>
                <a:ea typeface="Crimson Text"/>
                <a:cs typeface="Crimson Text"/>
                <a:sym typeface="Crimson Text"/>
              </a:rPr>
              <a:t>Finding your focus</a:t>
            </a:r>
            <a:endParaRPr>
              <a:solidFill>
                <a:schemeClr val="lt1"/>
              </a:solidFill>
            </a:endParaRPr>
          </a:p>
          <a:p>
            <a:pPr marL="0" marR="0" lvl="0" indent="0" algn="l" rtl="0">
              <a:spcBef>
                <a:spcPts val="0"/>
              </a:spcBef>
              <a:spcAft>
                <a:spcPts val="0"/>
              </a:spcAft>
              <a:buNone/>
            </a:pPr>
            <a:br>
              <a:rPr lang="en-US" sz="3600">
                <a:solidFill>
                  <a:schemeClr val="dk1"/>
                </a:solidFill>
                <a:latin typeface="Source Sans Pro"/>
                <a:ea typeface="Source Sans Pro"/>
                <a:cs typeface="Source Sans Pro"/>
                <a:sym typeface="Source Sans Pro"/>
              </a:rPr>
            </a:br>
            <a:endParaRPr sz="3600">
              <a:solidFill>
                <a:srgbClr val="F2F2F2"/>
              </a:solidFill>
              <a:latin typeface="Source Sans Pro"/>
              <a:ea typeface="Source Sans Pro"/>
              <a:cs typeface="Source Sans Pro"/>
              <a:sym typeface="Source Sans Pro"/>
            </a:endParaRPr>
          </a:p>
        </p:txBody>
      </p:sp>
      <p:pic>
        <p:nvPicPr>
          <p:cNvPr id="633" name="Google Shape;633;p28" descr="Logo&#10;&#10;Description automatically generated"/>
          <p:cNvPicPr preferRelativeResize="0"/>
          <p:nvPr/>
        </p:nvPicPr>
        <p:blipFill rotWithShape="1">
          <a:blip r:embed="rId4">
            <a:alphaModFix/>
          </a:blip>
          <a:srcRect/>
          <a:stretch/>
        </p:blipFill>
        <p:spPr>
          <a:xfrm>
            <a:off x="-1332774" y="-4636100"/>
            <a:ext cx="17012323" cy="24301601"/>
          </a:xfrm>
          <a:prstGeom prst="rect">
            <a:avLst/>
          </a:prstGeom>
          <a:noFill/>
          <a:ln>
            <a:noFill/>
          </a:ln>
        </p:spPr>
      </p:pic>
      <p:sp>
        <p:nvSpPr>
          <p:cNvPr id="634" name="Google Shape;634;p28"/>
          <p:cNvSpPr/>
          <p:nvPr/>
        </p:nvSpPr>
        <p:spPr>
          <a:xfrm>
            <a:off x="11929410" y="5958570"/>
            <a:ext cx="11640300" cy="44013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6000" i="1">
                <a:solidFill>
                  <a:srgbClr val="F2F2F2"/>
                </a:solidFill>
                <a:latin typeface="Source Sans Pro"/>
                <a:ea typeface="Source Sans Pro"/>
                <a:cs typeface="Source Sans Pro"/>
                <a:sym typeface="Source Sans Pro"/>
              </a:rPr>
              <a:t>How do effective philanthropists start their journey?</a:t>
            </a:r>
            <a:endParaRPr/>
          </a:p>
          <a:p>
            <a:pPr marL="0" marR="0" lvl="0" indent="0" algn="l" rtl="0">
              <a:spcBef>
                <a:spcPts val="0"/>
              </a:spcBef>
              <a:spcAft>
                <a:spcPts val="0"/>
              </a:spcAft>
              <a:buNone/>
            </a:pPr>
            <a:endParaRPr sz="6000" i="1">
              <a:solidFill>
                <a:srgbClr val="F2F2F2"/>
              </a:solidFill>
              <a:latin typeface="Source Sans Pro"/>
              <a:ea typeface="Source Sans Pro"/>
              <a:cs typeface="Source Sans Pro"/>
              <a:sym typeface="Source Sans Pro"/>
            </a:endParaRPr>
          </a:p>
          <a:p>
            <a:pPr marL="0" marR="0" lvl="0" indent="0" algn="l" rtl="0">
              <a:spcBef>
                <a:spcPts val="0"/>
              </a:spcBef>
              <a:spcAft>
                <a:spcPts val="0"/>
              </a:spcAft>
              <a:buNone/>
            </a:pPr>
            <a:endParaRPr sz="6000" i="1">
              <a:solidFill>
                <a:srgbClr val="F2F2F2"/>
              </a:solidFill>
              <a:latin typeface="Source Sans Pro"/>
              <a:ea typeface="Source Sans Pro"/>
              <a:cs typeface="Source Sans Pro"/>
              <a:sym typeface="Source Sans Pro"/>
            </a:endParaRPr>
          </a:p>
          <a:p>
            <a:pPr marL="0" marR="0" lvl="0" indent="0" algn="l" rtl="0">
              <a:spcBef>
                <a:spcPts val="0"/>
              </a:spcBef>
              <a:spcAft>
                <a:spcPts val="0"/>
              </a:spcAft>
              <a:buNone/>
            </a:pPr>
            <a:r>
              <a:rPr lang="en-US" sz="4000" b="1">
                <a:solidFill>
                  <a:srgbClr val="F2F2F2"/>
                </a:solidFill>
                <a:latin typeface="Source Sans Pro"/>
                <a:ea typeface="Source Sans Pro"/>
                <a:cs typeface="Source Sans Pro"/>
                <a:sym typeface="Source Sans Pro"/>
              </a:rPr>
              <a:t>Activity Set-up</a:t>
            </a:r>
            <a:r>
              <a:rPr lang="en-US" sz="4000">
                <a:solidFill>
                  <a:srgbClr val="F2F2F2"/>
                </a:solidFill>
                <a:latin typeface="Source Sans Pro"/>
                <a:ea typeface="Source Sans Pro"/>
                <a:cs typeface="Source Sans Pro"/>
                <a:sym typeface="Source Sans Pro"/>
              </a:rPr>
              <a:t>: Grab your pen &amp; paper</a:t>
            </a:r>
            <a:endParaRPr sz="4000" i="1">
              <a:solidFill>
                <a:srgbClr val="F2F2F2"/>
              </a:solidFill>
              <a:latin typeface="Source Sans Pro"/>
              <a:ea typeface="Source Sans Pro"/>
              <a:cs typeface="Source Sans Pro"/>
              <a:sym typeface="Source Sans Pr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pic>
        <p:nvPicPr>
          <p:cNvPr id="642" name="Google Shape;642;p29" descr="Shape&#10;&#10;Description automatically generated"/>
          <p:cNvPicPr preferRelativeResize="0"/>
          <p:nvPr/>
        </p:nvPicPr>
        <p:blipFill rotWithShape="1">
          <a:blip r:embed="rId3">
            <a:alphaModFix/>
          </a:blip>
          <a:srcRect l="15" r="15"/>
          <a:stretch/>
        </p:blipFill>
        <p:spPr>
          <a:xfrm>
            <a:off x="20" y="1282"/>
            <a:ext cx="24386240" cy="13714718"/>
          </a:xfrm>
          <a:prstGeom prst="rect">
            <a:avLst/>
          </a:prstGeom>
          <a:noFill/>
          <a:ln>
            <a:noFill/>
          </a:ln>
        </p:spPr>
      </p:pic>
      <p:sp>
        <p:nvSpPr>
          <p:cNvPr id="643" name="Google Shape;643;p29"/>
          <p:cNvSpPr txBox="1"/>
          <p:nvPr/>
        </p:nvSpPr>
        <p:spPr>
          <a:xfrm>
            <a:off x="9044888" y="5769914"/>
            <a:ext cx="6127865"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sz="3600">
              <a:solidFill>
                <a:srgbClr val="FF0000"/>
              </a:solidFill>
              <a:highlight>
                <a:srgbClr val="FFFF00"/>
              </a:highlight>
              <a:latin typeface="Source Sans Pro SemiBold"/>
              <a:ea typeface="Source Sans Pro SemiBold"/>
              <a:cs typeface="Source Sans Pro SemiBold"/>
              <a:sym typeface="Source Sans Pro SemiBold"/>
            </a:endParaRPr>
          </a:p>
        </p:txBody>
      </p:sp>
      <p:pic>
        <p:nvPicPr>
          <p:cNvPr id="645" name="Google Shape;645;p29" descr="Icon&#10;&#10;Description automatically generated"/>
          <p:cNvPicPr preferRelativeResize="0"/>
          <p:nvPr/>
        </p:nvPicPr>
        <p:blipFill rotWithShape="1">
          <a:blip r:embed="rId4">
            <a:alphaModFix/>
          </a:blip>
          <a:srcRect l="2010" t="11375" r="766" b="1675"/>
          <a:stretch/>
        </p:blipFill>
        <p:spPr>
          <a:xfrm>
            <a:off x="6888480" y="0"/>
            <a:ext cx="10737935" cy="137160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30"/>
          <p:cNvSpPr txBox="1"/>
          <p:nvPr/>
        </p:nvSpPr>
        <p:spPr>
          <a:xfrm>
            <a:off x="1825025" y="693700"/>
            <a:ext cx="20727600" cy="132339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7200" dirty="0">
                <a:solidFill>
                  <a:srgbClr val="00568B"/>
                </a:solidFill>
                <a:latin typeface="Crimson Text"/>
                <a:ea typeface="Crimson Text"/>
                <a:cs typeface="Crimson Text"/>
                <a:sym typeface="Crimson Text"/>
              </a:rPr>
              <a:t> </a:t>
            </a:r>
            <a:r>
              <a:rPr lang="en-US" sz="8000" b="1" dirty="0">
                <a:solidFill>
                  <a:srgbClr val="00568B"/>
                </a:solidFill>
                <a:latin typeface="Crimson Text"/>
                <a:ea typeface="Crimson Text"/>
                <a:cs typeface="Crimson Text"/>
                <a:sym typeface="Crimson Text"/>
              </a:rPr>
              <a:t>Finding Your Focus: Values Exercise</a:t>
            </a:r>
            <a:endParaRPr sz="8000" dirty="0"/>
          </a:p>
        </p:txBody>
      </p:sp>
      <p:pic>
        <p:nvPicPr>
          <p:cNvPr id="654" name="Google Shape;654;p30" descr="A picture containing screen, monitor, television&#10;&#10;Description automatically generated"/>
          <p:cNvPicPr preferRelativeResize="0"/>
          <p:nvPr/>
        </p:nvPicPr>
        <p:blipFill rotWithShape="1">
          <a:blip r:embed="rId3">
            <a:alphaModFix/>
          </a:blip>
          <a:srcRect/>
          <a:stretch/>
        </p:blipFill>
        <p:spPr>
          <a:xfrm>
            <a:off x="2987551" y="2678638"/>
            <a:ext cx="18402547" cy="1033357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660"/>
        <p:cNvGrpSpPr/>
        <p:nvPr/>
      </p:nvGrpSpPr>
      <p:grpSpPr>
        <a:xfrm>
          <a:off x="0" y="0"/>
          <a:ext cx="0" cy="0"/>
          <a:chOff x="0" y="0"/>
          <a:chExt cx="0" cy="0"/>
        </a:xfrm>
      </p:grpSpPr>
      <p:pic>
        <p:nvPicPr>
          <p:cNvPr id="661" name="Google Shape;661;p31" descr="Shape&#10;&#10;Description automatically generated"/>
          <p:cNvPicPr preferRelativeResize="0"/>
          <p:nvPr/>
        </p:nvPicPr>
        <p:blipFill rotWithShape="1">
          <a:blip r:embed="rId3">
            <a:alphaModFix/>
          </a:blip>
          <a:srcRect l="15" r="15"/>
          <a:stretch/>
        </p:blipFill>
        <p:spPr>
          <a:xfrm>
            <a:off x="20" y="1282"/>
            <a:ext cx="24386240" cy="13714718"/>
          </a:xfrm>
          <a:prstGeom prst="rect">
            <a:avLst/>
          </a:prstGeom>
          <a:noFill/>
          <a:ln>
            <a:noFill/>
          </a:ln>
        </p:spPr>
      </p:pic>
      <p:sp>
        <p:nvSpPr>
          <p:cNvPr id="662" name="Google Shape;662;p31"/>
          <p:cNvSpPr txBox="1">
            <a:spLocks noGrp="1"/>
          </p:cNvSpPr>
          <p:nvPr>
            <p:ph type="body" idx="1"/>
          </p:nvPr>
        </p:nvSpPr>
        <p:spPr>
          <a:xfrm>
            <a:off x="2137304" y="5209881"/>
            <a:ext cx="20111700" cy="6216900"/>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5610"/>
              <a:buNone/>
            </a:pPr>
            <a:r>
              <a:rPr lang="en-US" dirty="0">
                <a:solidFill>
                  <a:srgbClr val="F2F2F2"/>
                </a:solidFill>
              </a:rPr>
              <a:t>If</a:t>
            </a:r>
            <a:r>
              <a:rPr lang="en-US" dirty="0"/>
              <a:t> </a:t>
            </a:r>
            <a:r>
              <a:rPr lang="en-US" dirty="0">
                <a:solidFill>
                  <a:srgbClr val="0C6693"/>
                </a:solidFill>
              </a:rPr>
              <a:t>[</a:t>
            </a:r>
            <a:r>
              <a:rPr lang="en-US" i="1" dirty="0">
                <a:solidFill>
                  <a:srgbClr val="0C6693"/>
                </a:solidFill>
              </a:rPr>
              <a:t>Value 1</a:t>
            </a:r>
            <a:r>
              <a:rPr lang="en-US" dirty="0">
                <a:solidFill>
                  <a:srgbClr val="0C6693"/>
                </a:solidFill>
              </a:rPr>
              <a:t>]</a:t>
            </a:r>
            <a:r>
              <a:rPr lang="en-US" dirty="0">
                <a:solidFill>
                  <a:srgbClr val="F2F2F2"/>
                </a:solidFill>
              </a:rPr>
              <a:t>,</a:t>
            </a:r>
            <a:r>
              <a:rPr lang="en-US" dirty="0">
                <a:solidFill>
                  <a:srgbClr val="00568B"/>
                </a:solidFill>
              </a:rPr>
              <a:t> </a:t>
            </a:r>
            <a:r>
              <a:rPr lang="en-US" dirty="0">
                <a:solidFill>
                  <a:srgbClr val="0C6693"/>
                </a:solidFill>
              </a:rPr>
              <a:t>[</a:t>
            </a:r>
            <a:r>
              <a:rPr lang="en-US" i="1" dirty="0">
                <a:solidFill>
                  <a:srgbClr val="0C6693"/>
                </a:solidFill>
              </a:rPr>
              <a:t>Value 2</a:t>
            </a:r>
            <a:r>
              <a:rPr lang="en-US" dirty="0">
                <a:solidFill>
                  <a:srgbClr val="0C6693"/>
                </a:solidFill>
              </a:rPr>
              <a:t>]</a:t>
            </a:r>
            <a:r>
              <a:rPr lang="en-US" dirty="0">
                <a:solidFill>
                  <a:srgbClr val="F2F2F2"/>
                </a:solidFill>
              </a:rPr>
              <a:t>, and</a:t>
            </a:r>
            <a:r>
              <a:rPr lang="en-US" dirty="0">
                <a:solidFill>
                  <a:srgbClr val="7F7F7F"/>
                </a:solidFill>
              </a:rPr>
              <a:t> </a:t>
            </a:r>
            <a:r>
              <a:rPr lang="en-US" dirty="0">
                <a:solidFill>
                  <a:srgbClr val="0C6693"/>
                </a:solidFill>
              </a:rPr>
              <a:t>[</a:t>
            </a:r>
            <a:r>
              <a:rPr lang="en-US" i="1" dirty="0">
                <a:solidFill>
                  <a:srgbClr val="0C6693"/>
                </a:solidFill>
              </a:rPr>
              <a:t>Value 3</a:t>
            </a:r>
            <a:r>
              <a:rPr lang="en-US" dirty="0">
                <a:solidFill>
                  <a:srgbClr val="0C6693"/>
                </a:solidFill>
              </a:rPr>
              <a:t>]</a:t>
            </a:r>
            <a:r>
              <a:rPr lang="en-US" dirty="0">
                <a:solidFill>
                  <a:srgbClr val="7F7F7F"/>
                </a:solidFill>
              </a:rPr>
              <a:t> </a:t>
            </a:r>
            <a:endParaRPr sz="4000" i="1" dirty="0">
              <a:solidFill>
                <a:srgbClr val="7F7F7F"/>
              </a:solidFill>
            </a:endParaRPr>
          </a:p>
          <a:p>
            <a:pPr marL="0" lvl="0" indent="0" algn="ctr" rtl="0">
              <a:lnSpc>
                <a:spcPct val="90000"/>
              </a:lnSpc>
              <a:spcBef>
                <a:spcPts val="2399"/>
              </a:spcBef>
              <a:spcAft>
                <a:spcPts val="0"/>
              </a:spcAft>
              <a:buSzPts val="5610"/>
              <a:buNone/>
            </a:pPr>
            <a:r>
              <a:rPr lang="en-US" dirty="0">
                <a:solidFill>
                  <a:srgbClr val="F2F2F2"/>
                </a:solidFill>
              </a:rPr>
              <a:t>were flourishing in the world, </a:t>
            </a:r>
            <a:endParaRPr sz="6000" dirty="0">
              <a:solidFill>
                <a:srgbClr val="F2F2F2"/>
              </a:solidFill>
            </a:endParaRPr>
          </a:p>
          <a:p>
            <a:pPr marL="0" lvl="0" indent="0" algn="ctr" rtl="0">
              <a:lnSpc>
                <a:spcPct val="90000"/>
              </a:lnSpc>
              <a:spcBef>
                <a:spcPts val="2399"/>
              </a:spcBef>
              <a:spcAft>
                <a:spcPts val="0"/>
              </a:spcAft>
              <a:buSzPts val="5610"/>
              <a:buNone/>
            </a:pPr>
            <a:r>
              <a:rPr lang="en-US" dirty="0">
                <a:solidFill>
                  <a:srgbClr val="F2F2F2"/>
                </a:solidFill>
              </a:rPr>
              <a:t>it would address many of the problems </a:t>
            </a:r>
            <a:endParaRPr sz="3600" dirty="0">
              <a:solidFill>
                <a:srgbClr val="F2F2F2"/>
              </a:solidFill>
            </a:endParaRPr>
          </a:p>
          <a:p>
            <a:pPr marL="0" lvl="0" indent="0" algn="ctr" rtl="0">
              <a:lnSpc>
                <a:spcPct val="90000"/>
              </a:lnSpc>
              <a:spcBef>
                <a:spcPts val="2399"/>
              </a:spcBef>
              <a:spcAft>
                <a:spcPts val="0"/>
              </a:spcAft>
              <a:buSzPts val="5610"/>
              <a:buNone/>
            </a:pPr>
            <a:r>
              <a:rPr lang="en-US" dirty="0">
                <a:solidFill>
                  <a:srgbClr val="F2F2F2"/>
                </a:solidFill>
              </a:rPr>
              <a:t>I care about.</a:t>
            </a:r>
            <a:endParaRPr sz="3600" dirty="0">
              <a:solidFill>
                <a:srgbClr val="F2F2F2"/>
              </a:solidFill>
            </a:endParaRPr>
          </a:p>
        </p:txBody>
      </p:sp>
      <p:sp>
        <p:nvSpPr>
          <p:cNvPr id="663" name="Google Shape;663;p31"/>
          <p:cNvSpPr txBox="1"/>
          <p:nvPr/>
        </p:nvSpPr>
        <p:spPr>
          <a:xfrm>
            <a:off x="5649676" y="1565964"/>
            <a:ext cx="13078297"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800" b="1" dirty="0">
                <a:solidFill>
                  <a:schemeClr val="lt1"/>
                </a:solidFill>
                <a:latin typeface="Crimson Text"/>
                <a:ea typeface="Crimson Text"/>
                <a:cs typeface="Crimson Text"/>
                <a:sym typeface="Crimson Text"/>
              </a:rPr>
              <a:t>Your Values Statement</a:t>
            </a:r>
            <a:endParaRPr dirty="0"/>
          </a:p>
        </p:txBody>
      </p:sp>
      <p:pic>
        <p:nvPicPr>
          <p:cNvPr id="665" name="Google Shape;665;p31" descr="A picture containing drawing&#10;&#10;Description automatically generated"/>
          <p:cNvPicPr preferRelativeResize="0"/>
          <p:nvPr/>
        </p:nvPicPr>
        <p:blipFill rotWithShape="1">
          <a:blip r:embed="rId4">
            <a:alphaModFix/>
          </a:blip>
          <a:srcRect/>
          <a:stretch/>
        </p:blipFill>
        <p:spPr>
          <a:xfrm>
            <a:off x="-3348375" y="5879213"/>
            <a:ext cx="16920293" cy="9509760"/>
          </a:xfrm>
          <a:prstGeom prst="rect">
            <a:avLst/>
          </a:prstGeom>
          <a:noFill/>
          <a:ln>
            <a:noFill/>
          </a:ln>
        </p:spPr>
      </p:pic>
      <p:sp>
        <p:nvSpPr>
          <p:cNvPr id="666" name="Google Shape;666;p31"/>
          <p:cNvSpPr/>
          <p:nvPr/>
        </p:nvSpPr>
        <p:spPr>
          <a:xfrm rot="10800000" flipH="1">
            <a:off x="9604418" y="3458008"/>
            <a:ext cx="4805700" cy="78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325" tIns="45650" rIns="91325" bIns="45650" anchor="ctr" anchorCtr="0">
            <a:noAutofit/>
          </a:bodyPr>
          <a:lstStyle/>
          <a:p>
            <a:pPr marL="0" marR="0" lvl="0" indent="0" algn="ctr" rtl="0">
              <a:spcBef>
                <a:spcPts val="0"/>
              </a:spcBef>
              <a:spcAft>
                <a:spcPts val="0"/>
              </a:spcAft>
              <a:buNone/>
            </a:pPr>
            <a:endParaRPr sz="3600">
              <a:solidFill>
                <a:schemeClr val="accent2"/>
              </a:solidFill>
              <a:latin typeface="Lato Light"/>
              <a:ea typeface="Lato Light"/>
              <a:cs typeface="Lato Light"/>
              <a:sym typeface="Lato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672"/>
        <p:cNvGrpSpPr/>
        <p:nvPr/>
      </p:nvGrpSpPr>
      <p:grpSpPr>
        <a:xfrm>
          <a:off x="0" y="0"/>
          <a:ext cx="0" cy="0"/>
          <a:chOff x="0" y="0"/>
          <a:chExt cx="0" cy="0"/>
        </a:xfrm>
      </p:grpSpPr>
      <p:sp>
        <p:nvSpPr>
          <p:cNvPr id="673" name="Google Shape;673;p32"/>
          <p:cNvSpPr txBox="1"/>
          <p:nvPr/>
        </p:nvSpPr>
        <p:spPr>
          <a:xfrm>
            <a:off x="2108905" y="1142053"/>
            <a:ext cx="20320722"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000" b="1" dirty="0">
                <a:solidFill>
                  <a:srgbClr val="00568B"/>
                </a:solidFill>
                <a:latin typeface="Crimson Text"/>
                <a:ea typeface="Crimson Text"/>
                <a:cs typeface="Crimson Text"/>
                <a:sym typeface="Crimson Text"/>
              </a:rPr>
              <a:t>Finding Your Focus: Issues Exercise</a:t>
            </a:r>
            <a:endParaRPr dirty="0"/>
          </a:p>
        </p:txBody>
      </p:sp>
      <p:pic>
        <p:nvPicPr>
          <p:cNvPr id="675" name="Google Shape;675;p32" descr="A screenshot of a cell phone&#10;&#10;Description automatically generated"/>
          <p:cNvPicPr preferRelativeResize="0"/>
          <p:nvPr/>
        </p:nvPicPr>
        <p:blipFill rotWithShape="1">
          <a:blip r:embed="rId3">
            <a:alphaModFix/>
          </a:blip>
          <a:srcRect/>
          <a:stretch/>
        </p:blipFill>
        <p:spPr>
          <a:xfrm>
            <a:off x="1606924" y="1742217"/>
            <a:ext cx="21324683" cy="11973783"/>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pic>
        <p:nvPicPr>
          <p:cNvPr id="680" name="Google Shape;680;p33" descr="Shape&#10;&#10;Description automatically generated"/>
          <p:cNvPicPr preferRelativeResize="0"/>
          <p:nvPr/>
        </p:nvPicPr>
        <p:blipFill rotWithShape="1">
          <a:blip r:embed="rId3">
            <a:alphaModFix/>
          </a:blip>
          <a:srcRect l="15" r="15"/>
          <a:stretch/>
        </p:blipFill>
        <p:spPr>
          <a:xfrm>
            <a:off x="20" y="1282"/>
            <a:ext cx="24386240" cy="13714718"/>
          </a:xfrm>
          <a:prstGeom prst="rect">
            <a:avLst/>
          </a:prstGeom>
          <a:noFill/>
          <a:ln w="9525" cap="flat" cmpd="sng">
            <a:solidFill>
              <a:srgbClr val="0070C0"/>
            </a:solidFill>
            <a:prstDash val="solid"/>
            <a:round/>
            <a:headEnd type="none" w="sm" len="sm"/>
            <a:tailEnd type="none" w="sm" len="sm"/>
          </a:ln>
        </p:spPr>
      </p:pic>
      <p:sp>
        <p:nvSpPr>
          <p:cNvPr id="681" name="Google Shape;681;p33"/>
          <p:cNvSpPr txBox="1">
            <a:spLocks noGrp="1"/>
          </p:cNvSpPr>
          <p:nvPr>
            <p:ph type="body" idx="1"/>
          </p:nvPr>
        </p:nvSpPr>
        <p:spPr>
          <a:xfrm>
            <a:off x="3236084" y="5095721"/>
            <a:ext cx="17905480" cy="564366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SzPts val="5610"/>
              <a:buNone/>
            </a:pPr>
            <a:r>
              <a:rPr lang="en-US" dirty="0">
                <a:solidFill>
                  <a:srgbClr val="F2F2F2"/>
                </a:solidFill>
              </a:rPr>
              <a:t>If I could make a significant difference on</a:t>
            </a:r>
            <a:r>
              <a:rPr lang="en-US" dirty="0"/>
              <a:t> </a:t>
            </a:r>
            <a:br>
              <a:rPr lang="en-US" dirty="0"/>
            </a:br>
            <a:r>
              <a:rPr lang="en-US" dirty="0">
                <a:solidFill>
                  <a:srgbClr val="0C6693"/>
                </a:solidFill>
              </a:rPr>
              <a:t>[</a:t>
            </a:r>
            <a:r>
              <a:rPr lang="en-US" i="1" dirty="0">
                <a:solidFill>
                  <a:srgbClr val="0C6693"/>
                </a:solidFill>
              </a:rPr>
              <a:t>Issue 1</a:t>
            </a:r>
            <a:r>
              <a:rPr lang="en-US" dirty="0">
                <a:solidFill>
                  <a:srgbClr val="0C6693"/>
                </a:solidFill>
              </a:rPr>
              <a:t>]</a:t>
            </a:r>
            <a:r>
              <a:rPr lang="en-US" dirty="0">
                <a:solidFill>
                  <a:srgbClr val="F2F2F2"/>
                </a:solidFill>
              </a:rPr>
              <a:t>, </a:t>
            </a:r>
            <a:r>
              <a:rPr lang="en-US" dirty="0">
                <a:solidFill>
                  <a:srgbClr val="0C6693"/>
                </a:solidFill>
              </a:rPr>
              <a:t>[</a:t>
            </a:r>
            <a:r>
              <a:rPr lang="en-US" i="1" dirty="0">
                <a:solidFill>
                  <a:srgbClr val="0C6693"/>
                </a:solidFill>
              </a:rPr>
              <a:t>Issue 2</a:t>
            </a:r>
            <a:r>
              <a:rPr lang="en-US" dirty="0">
                <a:solidFill>
                  <a:srgbClr val="0C6693"/>
                </a:solidFill>
              </a:rPr>
              <a:t>]</a:t>
            </a:r>
            <a:r>
              <a:rPr lang="en-US" dirty="0">
                <a:solidFill>
                  <a:srgbClr val="F2F2F2"/>
                </a:solidFill>
              </a:rPr>
              <a:t>, and</a:t>
            </a:r>
            <a:r>
              <a:rPr lang="en-US" dirty="0">
                <a:solidFill>
                  <a:srgbClr val="7F7F7F"/>
                </a:solidFill>
              </a:rPr>
              <a:t> </a:t>
            </a:r>
            <a:r>
              <a:rPr lang="en-US" dirty="0">
                <a:solidFill>
                  <a:srgbClr val="0C6693"/>
                </a:solidFill>
              </a:rPr>
              <a:t>[</a:t>
            </a:r>
            <a:r>
              <a:rPr lang="en-US" i="1" dirty="0">
                <a:solidFill>
                  <a:srgbClr val="0C6693"/>
                </a:solidFill>
              </a:rPr>
              <a:t>Issue 3</a:t>
            </a:r>
            <a:r>
              <a:rPr lang="en-US" dirty="0">
                <a:solidFill>
                  <a:srgbClr val="0C6693"/>
                </a:solidFill>
              </a:rPr>
              <a:t>]</a:t>
            </a:r>
            <a:r>
              <a:rPr lang="en-US" dirty="0">
                <a:solidFill>
                  <a:srgbClr val="F2F2F2"/>
                </a:solidFill>
              </a:rPr>
              <a:t>,</a:t>
            </a:r>
            <a:endParaRPr dirty="0"/>
          </a:p>
          <a:p>
            <a:pPr marL="0" lvl="0" indent="0" algn="ctr" rtl="0">
              <a:lnSpc>
                <a:spcPct val="90000"/>
              </a:lnSpc>
              <a:spcBef>
                <a:spcPts val="2399"/>
              </a:spcBef>
              <a:spcAft>
                <a:spcPts val="0"/>
              </a:spcAft>
              <a:buSzPts val="5610"/>
              <a:buNone/>
            </a:pPr>
            <a:r>
              <a:rPr lang="en-US" dirty="0">
                <a:solidFill>
                  <a:srgbClr val="F2F2F2"/>
                </a:solidFill>
              </a:rPr>
              <a:t>I would be pleased to have made that impact </a:t>
            </a:r>
            <a:endParaRPr dirty="0"/>
          </a:p>
          <a:p>
            <a:pPr marL="0" lvl="0" indent="0" algn="ctr" rtl="0">
              <a:lnSpc>
                <a:spcPct val="90000"/>
              </a:lnSpc>
              <a:spcBef>
                <a:spcPts val="2399"/>
              </a:spcBef>
              <a:spcAft>
                <a:spcPts val="0"/>
              </a:spcAft>
              <a:buSzPts val="5610"/>
              <a:buNone/>
            </a:pPr>
            <a:r>
              <a:rPr lang="en-US" dirty="0">
                <a:solidFill>
                  <a:srgbClr val="F2F2F2"/>
                </a:solidFill>
              </a:rPr>
              <a:t>in the world.</a:t>
            </a:r>
            <a:endParaRPr dirty="0"/>
          </a:p>
        </p:txBody>
      </p:sp>
      <p:pic>
        <p:nvPicPr>
          <p:cNvPr id="683" name="Google Shape;683;p33" descr="A picture containing drawing&#10;&#10;Description automatically generated"/>
          <p:cNvPicPr preferRelativeResize="0"/>
          <p:nvPr/>
        </p:nvPicPr>
        <p:blipFill rotWithShape="1">
          <a:blip r:embed="rId4">
            <a:alphaModFix/>
          </a:blip>
          <a:srcRect/>
          <a:stretch/>
        </p:blipFill>
        <p:spPr>
          <a:xfrm>
            <a:off x="17077940" y="5731420"/>
            <a:ext cx="16920293" cy="9509760"/>
          </a:xfrm>
          <a:prstGeom prst="rect">
            <a:avLst/>
          </a:prstGeom>
          <a:noFill/>
          <a:ln>
            <a:noFill/>
          </a:ln>
        </p:spPr>
      </p:pic>
      <p:sp>
        <p:nvSpPr>
          <p:cNvPr id="684" name="Google Shape;684;p33"/>
          <p:cNvSpPr txBox="1"/>
          <p:nvPr/>
        </p:nvSpPr>
        <p:spPr>
          <a:xfrm>
            <a:off x="4762213" y="1511561"/>
            <a:ext cx="15305313" cy="144650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8800" b="1" dirty="0">
                <a:solidFill>
                  <a:schemeClr val="lt1"/>
                </a:solidFill>
                <a:latin typeface="Crimson Text"/>
                <a:ea typeface="Crimson Text"/>
                <a:cs typeface="Crimson Text"/>
                <a:sym typeface="Crimson Text"/>
              </a:rPr>
              <a:t>Your Issues Statement</a:t>
            </a:r>
            <a:endParaRPr dirty="0"/>
          </a:p>
        </p:txBody>
      </p:sp>
      <p:sp>
        <p:nvSpPr>
          <p:cNvPr id="685" name="Google Shape;685;p33"/>
          <p:cNvSpPr/>
          <p:nvPr/>
        </p:nvSpPr>
        <p:spPr>
          <a:xfrm rot="10800000" flipH="1">
            <a:off x="9790298" y="3241033"/>
            <a:ext cx="4805700" cy="78900"/>
          </a:xfrm>
          <a:prstGeom prst="rect">
            <a:avLst/>
          </a:prstGeom>
          <a:solidFill>
            <a:schemeClr val="lt1"/>
          </a:solidFill>
          <a:ln w="9525" cap="flat" cmpd="sng">
            <a:solidFill>
              <a:schemeClr val="lt1"/>
            </a:solidFill>
            <a:prstDash val="solid"/>
            <a:round/>
            <a:headEnd type="none" w="sm" len="sm"/>
            <a:tailEnd type="none" w="sm" len="sm"/>
          </a:ln>
        </p:spPr>
        <p:txBody>
          <a:bodyPr spcFirstLastPara="1" wrap="square" lIns="91325" tIns="45650" rIns="91325" bIns="45650" anchor="ctr" anchorCtr="0">
            <a:noAutofit/>
          </a:bodyPr>
          <a:lstStyle/>
          <a:p>
            <a:pPr marL="0" marR="0" lvl="0" indent="0" algn="ctr" rtl="0">
              <a:spcBef>
                <a:spcPts val="0"/>
              </a:spcBef>
              <a:spcAft>
                <a:spcPts val="0"/>
              </a:spcAft>
              <a:buNone/>
            </a:pPr>
            <a:endParaRPr sz="3600">
              <a:solidFill>
                <a:schemeClr val="accent2"/>
              </a:solidFill>
              <a:latin typeface="Lato Light"/>
              <a:ea typeface="Lato Light"/>
              <a:cs typeface="Lato Light"/>
              <a:sym typeface="Lato Light"/>
            </a:endParaRPr>
          </a:p>
        </p:txBody>
      </p:sp>
    </p:spTree>
  </p:cSld>
  <p:clrMapOvr>
    <a:masterClrMapping/>
  </p:clrMapOvr>
</p:sld>
</file>

<file path=ppt/theme/theme1.xml><?xml version="1.0" encoding="utf-8"?>
<a:theme xmlns:a="http://schemas.openxmlformats.org/drawingml/2006/main" name="EPLI Brand Style">
  <a:themeElements>
    <a:clrScheme name="Stanford">
      <a:dk1>
        <a:srgbClr val="7E7E7E"/>
      </a:dk1>
      <a:lt1>
        <a:srgbClr val="FFFFFF"/>
      </a:lt1>
      <a:dk2>
        <a:srgbClr val="6B6B6B"/>
      </a:dk2>
      <a:lt2>
        <a:srgbClr val="FFFFFF"/>
      </a:lt2>
      <a:accent1>
        <a:srgbClr val="BF1000"/>
      </a:accent1>
      <a:accent2>
        <a:srgbClr val="D33725"/>
      </a:accent2>
      <a:accent3>
        <a:srgbClr val="CE4E41"/>
      </a:accent3>
      <a:accent4>
        <a:srgbClr val="DC6E62"/>
      </a:accent4>
      <a:accent5>
        <a:srgbClr val="E28A81"/>
      </a:accent5>
      <a:accent6>
        <a:srgbClr val="EEB7B1"/>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PLI Teal Style">
  <a:themeElements>
    <a:clrScheme name="Stanford">
      <a:dk1>
        <a:srgbClr val="7E7E7E"/>
      </a:dk1>
      <a:lt1>
        <a:srgbClr val="FFFFFF"/>
      </a:lt1>
      <a:dk2>
        <a:srgbClr val="6B6B6B"/>
      </a:dk2>
      <a:lt2>
        <a:srgbClr val="FFFFFF"/>
      </a:lt2>
      <a:accent1>
        <a:srgbClr val="BF1000"/>
      </a:accent1>
      <a:accent2>
        <a:srgbClr val="D33725"/>
      </a:accent2>
      <a:accent3>
        <a:srgbClr val="CE4E41"/>
      </a:accent3>
      <a:accent4>
        <a:srgbClr val="DC6E62"/>
      </a:accent4>
      <a:accent5>
        <a:srgbClr val="E28A81"/>
      </a:accent5>
      <a:accent6>
        <a:srgbClr val="EEB7B1"/>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PLI Neutral-Misc Style">
  <a:themeElements>
    <a:clrScheme name="Stanford">
      <a:dk1>
        <a:srgbClr val="7E7E7E"/>
      </a:dk1>
      <a:lt1>
        <a:srgbClr val="FFFFFF"/>
      </a:lt1>
      <a:dk2>
        <a:srgbClr val="6B6B6B"/>
      </a:dk2>
      <a:lt2>
        <a:srgbClr val="FFFFFF"/>
      </a:lt2>
      <a:accent1>
        <a:srgbClr val="BF1000"/>
      </a:accent1>
      <a:accent2>
        <a:srgbClr val="D33725"/>
      </a:accent2>
      <a:accent3>
        <a:srgbClr val="CE4E41"/>
      </a:accent3>
      <a:accent4>
        <a:srgbClr val="DC6E62"/>
      </a:accent4>
      <a:accent5>
        <a:srgbClr val="E28A81"/>
      </a:accent5>
      <a:accent6>
        <a:srgbClr val="EEB7B1"/>
      </a:accent6>
      <a:hlink>
        <a:srgbClr val="F33B48"/>
      </a:hlink>
      <a:folHlink>
        <a:srgbClr val="FFC0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724</TotalTime>
  <Words>1239</Words>
  <Application>Microsoft Office PowerPoint</Application>
  <PresentationFormat>Custom</PresentationFormat>
  <Paragraphs>121</Paragraphs>
  <Slides>11</Slides>
  <Notes>11</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11</vt:i4>
      </vt:variant>
    </vt:vector>
  </HeadingPairs>
  <TitlesOfParts>
    <vt:vector size="24" baseType="lpstr">
      <vt:lpstr>Lato Light</vt:lpstr>
      <vt:lpstr>Source Sans Pro SemiBold</vt:lpstr>
      <vt:lpstr>Source Sans Pro</vt:lpstr>
      <vt:lpstr>Times New Roman</vt:lpstr>
      <vt:lpstr>Noto Sans Symbols</vt:lpstr>
      <vt:lpstr>Symbol</vt:lpstr>
      <vt:lpstr>Calibri</vt:lpstr>
      <vt:lpstr>Arial</vt:lpstr>
      <vt:lpstr>Courier New</vt:lpstr>
      <vt:lpstr>Crimson Text</vt:lpstr>
      <vt:lpstr>EPLI Brand Style</vt:lpstr>
      <vt:lpstr>EPLI Teal Style</vt:lpstr>
      <vt:lpstr>EPLI Neutral-Misc Style</vt:lpstr>
      <vt:lpstr> </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Newberry Lord</dc:creator>
  <cp:lastModifiedBy>Erinn Andrews</cp:lastModifiedBy>
  <cp:revision>46</cp:revision>
  <dcterms:created xsi:type="dcterms:W3CDTF">2021-01-15T05:47:13Z</dcterms:created>
  <dcterms:modified xsi:type="dcterms:W3CDTF">2021-10-28T21:12:11Z</dcterms:modified>
</cp:coreProperties>
</file>